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88FC-C394-4D0D-A805-3A69FE10CFE3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8A87-DB53-4F92-8B86-AD6C124F3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8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88FC-C394-4D0D-A805-3A69FE10CFE3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8A87-DB53-4F92-8B86-AD6C124F3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1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88FC-C394-4D0D-A805-3A69FE10CFE3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8A87-DB53-4F92-8B86-AD6C124F3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77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88FC-C394-4D0D-A805-3A69FE10CFE3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8A87-DB53-4F92-8B86-AD6C124F3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2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88FC-C394-4D0D-A805-3A69FE10CFE3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8A87-DB53-4F92-8B86-AD6C124F3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1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88FC-C394-4D0D-A805-3A69FE10CFE3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8A87-DB53-4F92-8B86-AD6C124F3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2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88FC-C394-4D0D-A805-3A69FE10CFE3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8A87-DB53-4F92-8B86-AD6C124F3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4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88FC-C394-4D0D-A805-3A69FE10CFE3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8A87-DB53-4F92-8B86-AD6C124F3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5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88FC-C394-4D0D-A805-3A69FE10CFE3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8A87-DB53-4F92-8B86-AD6C124F3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4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88FC-C394-4D0D-A805-3A69FE10CFE3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8A87-DB53-4F92-8B86-AD6C124F3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4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88FC-C394-4D0D-A805-3A69FE10CFE3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8A87-DB53-4F92-8B86-AD6C124F3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1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A88FC-C394-4D0D-A805-3A69FE10CFE3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B8A87-DB53-4F92-8B86-AD6C124F3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2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bridge">
            <a:extLst>
              <a:ext uri="{FF2B5EF4-FFF2-40B4-BE49-F238E27FC236}">
                <a16:creationId xmlns:a16="http://schemas.microsoft.com/office/drawing/2014/main" id="{3897B26E-ACB3-47B7-AD2A-31EA6B846D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04053" y="1461053"/>
            <a:ext cx="4532243" cy="453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9B4BF2-7851-4445-9B54-0784EC2A6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72" t="23673" r="55534" b="52912"/>
          <a:stretch/>
        </p:blipFill>
        <p:spPr>
          <a:xfrm>
            <a:off x="-26699" y="636103"/>
            <a:ext cx="9170792" cy="55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9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3D1C85-A5DF-4B3E-85EF-81555E1E5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60891" r="31304" b="12558"/>
          <a:stretch/>
        </p:blipFill>
        <p:spPr>
          <a:xfrm>
            <a:off x="1091698" y="650152"/>
            <a:ext cx="6960603" cy="55576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F8C90A-A50F-4071-8FAA-1A7E292795D9}"/>
              </a:ext>
            </a:extLst>
          </p:cNvPr>
          <p:cNvSpPr txBox="1"/>
          <p:nvPr/>
        </p:nvSpPr>
        <p:spPr>
          <a:xfrm>
            <a:off x="1179444" y="5605670"/>
            <a:ext cx="681984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RISNER    Family Tree</a:t>
            </a:r>
          </a:p>
        </p:txBody>
      </p:sp>
    </p:spTree>
    <p:extLst>
      <p:ext uri="{BB962C8B-B14F-4D97-AF65-F5344CB8AC3E}">
        <p14:creationId xmlns:p14="http://schemas.microsoft.com/office/powerpoint/2010/main" val="32652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D14B9A-37C6-4A90-83FE-567DCCCC41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39" t="36224" r="30942" b="38507"/>
          <a:stretch/>
        </p:blipFill>
        <p:spPr>
          <a:xfrm>
            <a:off x="2385391" y="503583"/>
            <a:ext cx="3909391" cy="56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9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9636E7-8004-4C3D-AFFB-77335205A113}"/>
              </a:ext>
            </a:extLst>
          </p:cNvPr>
          <p:cNvSpPr txBox="1"/>
          <p:nvPr/>
        </p:nvSpPr>
        <p:spPr>
          <a:xfrm>
            <a:off x="503583" y="1351722"/>
            <a:ext cx="7342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Jacob’s well was not an ordinary well, or place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7CFE62-9737-400D-B47A-0B893D039B9A}"/>
              </a:ext>
            </a:extLst>
          </p:cNvPr>
          <p:cNvSpPr txBox="1"/>
          <p:nvPr/>
        </p:nvSpPr>
        <p:spPr>
          <a:xfrm>
            <a:off x="510211" y="2418515"/>
            <a:ext cx="6210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Both Jews and Samaritans loved Jacob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C57039-F4C5-4213-8A2D-E852459FFD63}"/>
              </a:ext>
            </a:extLst>
          </p:cNvPr>
          <p:cNvSpPr txBox="1"/>
          <p:nvPr/>
        </p:nvSpPr>
        <p:spPr>
          <a:xfrm>
            <a:off x="536715" y="3544954"/>
            <a:ext cx="82057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Jesus did not change his identity, He was recognized</a:t>
            </a:r>
          </a:p>
          <a:p>
            <a:r>
              <a:rPr lang="en-US" sz="2800" dirty="0"/>
              <a:t>as a Jew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32C340-DB74-46EE-AE78-F108F20E69B7}"/>
              </a:ext>
            </a:extLst>
          </p:cNvPr>
          <p:cNvSpPr txBox="1"/>
          <p:nvPr/>
        </p:nvSpPr>
        <p:spPr>
          <a:xfrm>
            <a:off x="556595" y="5208100"/>
            <a:ext cx="5772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Disciples were sent out to buy food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C37AA7-84AE-4FC9-8D25-5142E3B10106}"/>
              </a:ext>
            </a:extLst>
          </p:cNvPr>
          <p:cNvSpPr txBox="1"/>
          <p:nvPr/>
        </p:nvSpPr>
        <p:spPr>
          <a:xfrm>
            <a:off x="1762289" y="162059"/>
            <a:ext cx="5337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Lessons from a trip to Samaria</a:t>
            </a:r>
          </a:p>
        </p:txBody>
      </p:sp>
    </p:spTree>
    <p:extLst>
      <p:ext uri="{BB962C8B-B14F-4D97-AF65-F5344CB8AC3E}">
        <p14:creationId xmlns:p14="http://schemas.microsoft.com/office/powerpoint/2010/main" val="316500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66C97D-7565-4354-81DB-7F3F5844E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75" t="24634" r="26095" b="15909"/>
          <a:stretch/>
        </p:blipFill>
        <p:spPr>
          <a:xfrm rot="10800000">
            <a:off x="147815" y="198781"/>
            <a:ext cx="8837157" cy="626827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C2EDD39-9146-4AF3-8B36-35E5C52D08A5}"/>
              </a:ext>
            </a:extLst>
          </p:cNvPr>
          <p:cNvSpPr/>
          <p:nvPr/>
        </p:nvSpPr>
        <p:spPr>
          <a:xfrm>
            <a:off x="848139" y="1524000"/>
            <a:ext cx="1086678" cy="7818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3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C8F2BA-1D00-40D8-A905-CD492DBC53E4}"/>
              </a:ext>
            </a:extLst>
          </p:cNvPr>
          <p:cNvSpPr txBox="1"/>
          <p:nvPr/>
        </p:nvSpPr>
        <p:spPr>
          <a:xfrm>
            <a:off x="742121" y="1099929"/>
            <a:ext cx="4156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Today is only one 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43FC59-32D6-4717-8908-2FC33B4695A8}"/>
              </a:ext>
            </a:extLst>
          </p:cNvPr>
          <p:cNvSpPr txBox="1"/>
          <p:nvPr/>
        </p:nvSpPr>
        <p:spPr>
          <a:xfrm>
            <a:off x="755373" y="1864236"/>
            <a:ext cx="599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In all the days that will ever be.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807945-57D1-4B95-8278-6625D0D891FF}"/>
              </a:ext>
            </a:extLst>
          </p:cNvPr>
          <p:cNvSpPr txBox="1"/>
          <p:nvPr/>
        </p:nvSpPr>
        <p:spPr>
          <a:xfrm>
            <a:off x="715617" y="2617447"/>
            <a:ext cx="7950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But what will happen in all the other days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F5EB71-5BC0-4665-946C-522B1332B644}"/>
              </a:ext>
            </a:extLst>
          </p:cNvPr>
          <p:cNvSpPr txBox="1"/>
          <p:nvPr/>
        </p:nvSpPr>
        <p:spPr>
          <a:xfrm>
            <a:off x="722245" y="3313179"/>
            <a:ext cx="3880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that will ever come,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ED99E2-CD79-406E-B134-E62428096C2E}"/>
              </a:ext>
            </a:extLst>
          </p:cNvPr>
          <p:cNvSpPr txBox="1"/>
          <p:nvPr/>
        </p:nvSpPr>
        <p:spPr>
          <a:xfrm>
            <a:off x="702369" y="4008915"/>
            <a:ext cx="6637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can depend on what you do today.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D0CA40-C219-4A79-9F72-72A716A8722A}"/>
              </a:ext>
            </a:extLst>
          </p:cNvPr>
          <p:cNvSpPr txBox="1"/>
          <p:nvPr/>
        </p:nvSpPr>
        <p:spPr>
          <a:xfrm>
            <a:off x="742121" y="5215717"/>
            <a:ext cx="128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Hemingway</a:t>
            </a:r>
          </a:p>
        </p:txBody>
      </p:sp>
    </p:spTree>
    <p:extLst>
      <p:ext uri="{BB962C8B-B14F-4D97-AF65-F5344CB8AC3E}">
        <p14:creationId xmlns:p14="http://schemas.microsoft.com/office/powerpoint/2010/main" val="408365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3809</TotalTime>
  <Words>82</Words>
  <Application>Microsoft Office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Randall Risner</dc:creator>
  <cp:lastModifiedBy>Randall Risner</cp:lastModifiedBy>
  <cp:revision>10</cp:revision>
  <dcterms:created xsi:type="dcterms:W3CDTF">2018-09-25T18:44:33Z</dcterms:created>
  <dcterms:modified xsi:type="dcterms:W3CDTF">2018-09-30T03:58:28Z</dcterms:modified>
</cp:coreProperties>
</file>