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72" r:id="rId14"/>
    <p:sldId id="270" r:id="rId15"/>
    <p:sldId id="271" r:id="rId16"/>
    <p:sldId id="269"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881A6-C80F-49B0-9124-BDEA2EBD54D9}" type="datetimeFigureOut">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89736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881A6-C80F-49B0-9124-BDEA2EBD54D9}" type="datetimeFigureOut">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424467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881A6-C80F-49B0-9124-BDEA2EBD54D9}" type="datetimeFigureOut">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289993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881A6-C80F-49B0-9124-BDEA2EBD54D9}" type="datetimeFigureOut">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409579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8881A6-C80F-49B0-9124-BDEA2EBD54D9}" type="datetimeFigureOut">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35711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881A6-C80F-49B0-9124-BDEA2EBD54D9}" type="datetimeFigureOut">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256333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881A6-C80F-49B0-9124-BDEA2EBD54D9}" type="datetimeFigureOut">
              <a:rPr lang="en-US" smtClean="0"/>
              <a:t>7/15/2018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99514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881A6-C80F-49B0-9124-BDEA2EBD54D9}" type="datetimeFigureOut">
              <a:rPr lang="en-US" smtClean="0"/>
              <a:t>7/15/2018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170639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881A6-C80F-49B0-9124-BDEA2EBD54D9}" type="datetimeFigureOut">
              <a:rPr lang="en-US" smtClean="0"/>
              <a:t>7/15/2018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70277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881A6-C80F-49B0-9124-BDEA2EBD54D9}" type="datetimeFigureOut">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2258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881A6-C80F-49B0-9124-BDEA2EBD54D9}" type="datetimeFigureOut">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08BC-95F8-44C1-BB6C-1BA8C86A5E41}" type="slidenum">
              <a:rPr lang="en-US" smtClean="0"/>
              <a:t>‹#›</a:t>
            </a:fld>
            <a:endParaRPr lang="en-US"/>
          </a:p>
        </p:txBody>
      </p:sp>
    </p:spTree>
    <p:extLst>
      <p:ext uri="{BB962C8B-B14F-4D97-AF65-F5344CB8AC3E}">
        <p14:creationId xmlns:p14="http://schemas.microsoft.com/office/powerpoint/2010/main" val="26803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881A6-C80F-49B0-9124-BDEA2EBD54D9}" type="datetimeFigureOut">
              <a:rPr lang="en-US" smtClean="0"/>
              <a:t>7/15/2018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F08BC-95F8-44C1-BB6C-1BA8C86A5E41}" type="slidenum">
              <a:rPr lang="en-US" smtClean="0"/>
              <a:t>‹#›</a:t>
            </a:fld>
            <a:endParaRPr lang="en-US"/>
          </a:p>
        </p:txBody>
      </p:sp>
    </p:spTree>
    <p:extLst>
      <p:ext uri="{BB962C8B-B14F-4D97-AF65-F5344CB8AC3E}">
        <p14:creationId xmlns:p14="http://schemas.microsoft.com/office/powerpoint/2010/main" val="2458469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79DB1-3797-4995-BAA3-991A7F577055}"/>
              </a:ext>
            </a:extLst>
          </p:cNvPr>
          <p:cNvSpPr>
            <a:spLocks noGrp="1"/>
          </p:cNvSpPr>
          <p:nvPr>
            <p:ph type="ctrTitle"/>
          </p:nvPr>
        </p:nvSpPr>
        <p:spPr>
          <a:xfrm>
            <a:off x="1524000" y="1122362"/>
            <a:ext cx="9144000" cy="2840037"/>
          </a:xfrm>
        </p:spPr>
        <p:txBody>
          <a:bodyPr>
            <a:normAutofit/>
          </a:bodyPr>
          <a:lstStyle/>
          <a:p>
            <a:r>
              <a:rPr lang="en-US" sz="8800" dirty="0">
                <a:latin typeface="Arial Black" panose="020B0A04020102020204" pitchFamily="34" charset="0"/>
              </a:rPr>
              <a:t>GOD IS </a:t>
            </a:r>
            <a:r>
              <a:rPr lang="en-US" sz="14000" dirty="0">
                <a:latin typeface="Arial Black" panose="020B0A04020102020204" pitchFamily="34" charset="0"/>
              </a:rPr>
              <a:t>BIG</a:t>
            </a:r>
          </a:p>
        </p:txBody>
      </p:sp>
      <p:cxnSp>
        <p:nvCxnSpPr>
          <p:cNvPr id="11" name="Straight Connector 10">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56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01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586-08CA-43EC-A71C-7AA033D6B0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Romans 8:31 </a:t>
            </a:r>
          </a:p>
        </p:txBody>
      </p:sp>
      <p:sp>
        <p:nvSpPr>
          <p:cNvPr id="3" name="Content Placeholder 2">
            <a:extLst>
              <a:ext uri="{FF2B5EF4-FFF2-40B4-BE49-F238E27FC236}">
                <a16:creationId xmlns:a16="http://schemas.microsoft.com/office/drawing/2014/main" id="{222C9A56-3BAE-477B-A7F1-E129E0021A97}"/>
              </a:ext>
            </a:extLst>
          </p:cNvPr>
          <p:cNvSpPr>
            <a:spLocks noGrp="1"/>
          </p:cNvSpPr>
          <p:nvPr>
            <p:ph idx="1"/>
          </p:nvPr>
        </p:nvSpPr>
        <p:spPr/>
        <p:txBody>
          <a:bodyPr>
            <a:noAutofit/>
          </a:bodyPr>
          <a:lstStyle/>
          <a:p>
            <a:pPr marL="0" indent="0">
              <a:buNone/>
            </a:pPr>
            <a:r>
              <a:rPr lang="en-US" sz="4000" dirty="0"/>
              <a:t>“If God is for us, who can be against us?”</a:t>
            </a:r>
          </a:p>
        </p:txBody>
      </p:sp>
    </p:spTree>
    <p:extLst>
      <p:ext uri="{BB962C8B-B14F-4D97-AF65-F5344CB8AC3E}">
        <p14:creationId xmlns:p14="http://schemas.microsoft.com/office/powerpoint/2010/main" val="402761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50D8-3A47-4FB2-A9AC-9F983189FC5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BIG</a:t>
            </a:r>
          </a:p>
        </p:txBody>
      </p:sp>
      <p:sp>
        <p:nvSpPr>
          <p:cNvPr id="3" name="Content Placeholder 2">
            <a:extLst>
              <a:ext uri="{FF2B5EF4-FFF2-40B4-BE49-F238E27FC236}">
                <a16:creationId xmlns:a16="http://schemas.microsoft.com/office/drawing/2014/main" id="{A1CB45F4-BF9E-431E-A589-03FB4FACAC07}"/>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2. </a:t>
            </a:r>
            <a:r>
              <a:rPr lang="en-US" sz="3600" b="1" dirty="0">
                <a:latin typeface="Arial" panose="020B0604020202020204" pitchFamily="34" charset="0"/>
                <a:cs typeface="Arial" panose="020B0604020202020204" pitchFamily="34" charset="0"/>
              </a:rPr>
              <a:t>God is Big because he is </a:t>
            </a:r>
            <a:r>
              <a:rPr lang="en-US" sz="3600" b="1" u="sng" dirty="0">
                <a:latin typeface="Arial" panose="020B0604020202020204" pitchFamily="34" charset="0"/>
                <a:cs typeface="Arial" panose="020B0604020202020204" pitchFamily="34" charset="0"/>
              </a:rPr>
              <a:t>ever</a:t>
            </a:r>
            <a:r>
              <a:rPr lang="en-US" sz="3600" b="1" dirty="0">
                <a:latin typeface="Arial" panose="020B0604020202020204" pitchFamily="34" charset="0"/>
                <a:cs typeface="Arial" panose="020B0604020202020204" pitchFamily="34" charset="0"/>
              </a:rPr>
              <a:t> </a:t>
            </a:r>
            <a:r>
              <a:rPr lang="en-US" sz="3600" b="1" u="sng" dirty="0">
                <a:latin typeface="Arial" panose="020B0604020202020204" pitchFamily="34" charset="0"/>
                <a:cs typeface="Arial" panose="020B0604020202020204" pitchFamily="34" charset="0"/>
              </a:rPr>
              <a:t>present</a:t>
            </a:r>
            <a:r>
              <a:rPr lang="en-US" sz="3600" b="1" dirty="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37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586-08CA-43EC-A71C-7AA033D6B0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Psalm 139:7–10 </a:t>
            </a:r>
          </a:p>
        </p:txBody>
      </p:sp>
      <p:sp>
        <p:nvSpPr>
          <p:cNvPr id="3" name="Content Placeholder 2">
            <a:extLst>
              <a:ext uri="{FF2B5EF4-FFF2-40B4-BE49-F238E27FC236}">
                <a16:creationId xmlns:a16="http://schemas.microsoft.com/office/drawing/2014/main" id="{222C9A56-3BAE-477B-A7F1-E129E0021A97}"/>
              </a:ext>
            </a:extLst>
          </p:cNvPr>
          <p:cNvSpPr>
            <a:spLocks noGrp="1"/>
          </p:cNvSpPr>
          <p:nvPr>
            <p:ph idx="1"/>
          </p:nvPr>
        </p:nvSpPr>
        <p:spPr/>
        <p:txBody>
          <a:bodyPr>
            <a:noAutofit/>
          </a:bodyPr>
          <a:lstStyle/>
          <a:p>
            <a:pPr marL="0" indent="0">
              <a:buNone/>
            </a:pPr>
            <a:r>
              <a:rPr lang="en-US" sz="4000" dirty="0"/>
              <a:t>"Where can I go from Your Spirit? Where can I flee from Your presence? If I go up to the heavens, You are there; if I make my bed in the depths, You are there. If I rise on the wings of the dawn, if I settle on the far side of the sea, even there Your hand will guide me, Your right hand will hold me fast."</a:t>
            </a:r>
          </a:p>
        </p:txBody>
      </p:sp>
    </p:spTree>
    <p:extLst>
      <p:ext uri="{BB962C8B-B14F-4D97-AF65-F5344CB8AC3E}">
        <p14:creationId xmlns:p14="http://schemas.microsoft.com/office/powerpoint/2010/main" val="3802927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72E4E-2AF1-4ED2-AC4F-070D6131D9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EC54CE-7197-451F-9915-890FFD2F71F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9634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B8248C-AAEE-4005-A8E4-D1D1FEB7E02E}"/>
              </a:ext>
            </a:extLst>
          </p:cNvPr>
          <p:cNvSpPr>
            <a:spLocks noGrp="1"/>
          </p:cNvSpPr>
          <p:nvPr>
            <p:ph idx="1"/>
          </p:nvPr>
        </p:nvSpPr>
        <p:spPr>
          <a:xfrm>
            <a:off x="1436914" y="2519265"/>
            <a:ext cx="9916886" cy="3657698"/>
          </a:xfrm>
        </p:spPr>
        <p:txBody>
          <a:bodyPr>
            <a:normAutofit/>
          </a:bodyPr>
          <a:lstStyle/>
          <a:p>
            <a:pPr marL="0" indent="0" algn="ctr">
              <a:buNone/>
            </a:pPr>
            <a:r>
              <a:rPr lang="en-US" sz="6000" dirty="0">
                <a:latin typeface="Arial" panose="020B0604020202020204" pitchFamily="34" charset="0"/>
                <a:cs typeface="Arial" panose="020B0604020202020204" pitchFamily="34" charset="0"/>
              </a:rPr>
              <a:t>Self-Talk vs. God’s Will</a:t>
            </a:r>
          </a:p>
        </p:txBody>
      </p:sp>
    </p:spTree>
    <p:extLst>
      <p:ext uri="{BB962C8B-B14F-4D97-AF65-F5344CB8AC3E}">
        <p14:creationId xmlns:p14="http://schemas.microsoft.com/office/powerpoint/2010/main" val="74093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586-08CA-43EC-A71C-7AA033D6B0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Matthew 18:20</a:t>
            </a:r>
          </a:p>
        </p:txBody>
      </p:sp>
      <p:sp>
        <p:nvSpPr>
          <p:cNvPr id="3" name="Content Placeholder 2">
            <a:extLst>
              <a:ext uri="{FF2B5EF4-FFF2-40B4-BE49-F238E27FC236}">
                <a16:creationId xmlns:a16="http://schemas.microsoft.com/office/drawing/2014/main" id="{222C9A56-3BAE-477B-A7F1-E129E0021A97}"/>
              </a:ext>
            </a:extLst>
          </p:cNvPr>
          <p:cNvSpPr>
            <a:spLocks noGrp="1"/>
          </p:cNvSpPr>
          <p:nvPr>
            <p:ph idx="1"/>
          </p:nvPr>
        </p:nvSpPr>
        <p:spPr/>
        <p:txBody>
          <a:bodyPr>
            <a:noAutofit/>
          </a:bodyPr>
          <a:lstStyle/>
          <a:p>
            <a:pPr marL="0" indent="0">
              <a:buNone/>
            </a:pPr>
            <a:r>
              <a:rPr lang="en-US" sz="4000" dirty="0"/>
              <a:t>"He is all we need for any challenge that may come our way. No person or circumstance can ever remove us from the presence of our loving God. He is always with us, hearing our cries for help. He is always with us, protecting us from danger. He is always with us, watching what we do. . . " </a:t>
            </a:r>
          </a:p>
        </p:txBody>
      </p:sp>
    </p:spTree>
    <p:extLst>
      <p:ext uri="{BB962C8B-B14F-4D97-AF65-F5344CB8AC3E}">
        <p14:creationId xmlns:p14="http://schemas.microsoft.com/office/powerpoint/2010/main" val="1757245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50D8-3A47-4FB2-A9AC-9F983189FC5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BIG</a:t>
            </a:r>
          </a:p>
        </p:txBody>
      </p:sp>
      <p:sp>
        <p:nvSpPr>
          <p:cNvPr id="3" name="Content Placeholder 2">
            <a:extLst>
              <a:ext uri="{FF2B5EF4-FFF2-40B4-BE49-F238E27FC236}">
                <a16:creationId xmlns:a16="http://schemas.microsoft.com/office/drawing/2014/main" id="{A1CB45F4-BF9E-431E-A589-03FB4FACAC07}"/>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3. God is Big because he is </a:t>
            </a:r>
            <a:r>
              <a:rPr lang="en-US" sz="3600" u="sng" dirty="0">
                <a:latin typeface="Arial" panose="020B0604020202020204" pitchFamily="34" charset="0"/>
                <a:cs typeface="Arial" panose="020B0604020202020204" pitchFamily="34" charset="0"/>
              </a:rPr>
              <a:t>all</a:t>
            </a:r>
            <a:r>
              <a:rPr lang="en-US" sz="3600" dirty="0">
                <a:latin typeface="Arial" panose="020B0604020202020204" pitchFamily="34" charset="0"/>
                <a:cs typeface="Arial" panose="020B0604020202020204" pitchFamily="34" charset="0"/>
              </a:rPr>
              <a:t> </a:t>
            </a:r>
            <a:r>
              <a:rPr lang="en-US" sz="3600" u="sng" dirty="0">
                <a:latin typeface="Arial" panose="020B0604020202020204" pitchFamily="34" charset="0"/>
                <a:cs typeface="Arial" panose="020B0604020202020204" pitchFamily="34" charset="0"/>
              </a:rPr>
              <a:t>loving</a:t>
            </a:r>
            <a:r>
              <a:rPr lang="en-US"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0686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B8248C-AAEE-4005-A8E4-D1D1FEB7E02E}"/>
              </a:ext>
            </a:extLst>
          </p:cNvPr>
          <p:cNvSpPr>
            <a:spLocks noGrp="1"/>
          </p:cNvSpPr>
          <p:nvPr>
            <p:ph idx="1"/>
          </p:nvPr>
        </p:nvSpPr>
        <p:spPr>
          <a:xfrm>
            <a:off x="1268963" y="587829"/>
            <a:ext cx="9916886" cy="5589035"/>
          </a:xfrm>
        </p:spPr>
        <p:txBody>
          <a:bodyPr>
            <a:normAutofit fontScale="92500" lnSpcReduction="20000"/>
          </a:bodyPr>
          <a:lstStyle/>
          <a:p>
            <a:pPr marL="0" indent="0" algn="ctr">
              <a:buNone/>
            </a:pPr>
            <a:r>
              <a:rPr lang="en-US" sz="6000" cap="small" dirty="0">
                <a:latin typeface="Arial" panose="020B0604020202020204" pitchFamily="34" charset="0"/>
                <a:cs typeface="Arial" panose="020B0604020202020204" pitchFamily="34" charset="0"/>
              </a:rPr>
              <a:t>The </a:t>
            </a:r>
          </a:p>
          <a:p>
            <a:pPr marL="0" indent="0" algn="ctr">
              <a:buNone/>
            </a:pPr>
            <a:r>
              <a:rPr lang="en-US" sz="6000" cap="small" dirty="0">
                <a:latin typeface="Arial" panose="020B0604020202020204" pitchFamily="34" charset="0"/>
                <a:cs typeface="Arial" panose="020B0604020202020204" pitchFamily="34" charset="0"/>
              </a:rPr>
              <a:t>All Powerful</a:t>
            </a:r>
          </a:p>
          <a:p>
            <a:pPr marL="0" indent="0" algn="ctr">
              <a:buNone/>
            </a:pPr>
            <a:r>
              <a:rPr lang="en-US" sz="6000" cap="small" dirty="0">
                <a:latin typeface="Arial" panose="020B0604020202020204" pitchFamily="34" charset="0"/>
                <a:cs typeface="Arial" panose="020B0604020202020204" pitchFamily="34" charset="0"/>
              </a:rPr>
              <a:t>Ever Present</a:t>
            </a:r>
          </a:p>
          <a:p>
            <a:pPr marL="0" indent="0" algn="ctr">
              <a:buNone/>
            </a:pPr>
            <a:r>
              <a:rPr lang="en-US" sz="6000" cap="small" dirty="0">
                <a:latin typeface="Arial" panose="020B0604020202020204" pitchFamily="34" charset="0"/>
                <a:cs typeface="Arial" panose="020B0604020202020204" pitchFamily="34" charset="0"/>
              </a:rPr>
              <a:t>All Loving</a:t>
            </a:r>
          </a:p>
          <a:p>
            <a:pPr marL="0" indent="0" algn="ctr">
              <a:buNone/>
            </a:pPr>
            <a:r>
              <a:rPr lang="en-US" sz="6000" cap="small" dirty="0">
                <a:latin typeface="Arial" panose="020B0604020202020204" pitchFamily="34" charset="0"/>
                <a:cs typeface="Arial" panose="020B0604020202020204" pitchFamily="34" charset="0"/>
              </a:rPr>
              <a:t> God</a:t>
            </a:r>
          </a:p>
          <a:p>
            <a:pPr marL="0" indent="0" algn="ctr">
              <a:buNone/>
            </a:pPr>
            <a:r>
              <a:rPr lang="en-US" sz="6000" u="sng" cap="small" dirty="0">
                <a:latin typeface="Arial" panose="020B0604020202020204" pitchFamily="34" charset="0"/>
                <a:cs typeface="Arial" panose="020B0604020202020204" pitchFamily="34" charset="0"/>
              </a:rPr>
              <a:t>Loves</a:t>
            </a:r>
          </a:p>
          <a:p>
            <a:pPr marL="0" indent="0" algn="ctr">
              <a:buNone/>
            </a:pPr>
            <a:r>
              <a:rPr lang="en-US" sz="6000" u="sng" cap="small" dirty="0">
                <a:latin typeface="Arial" panose="020B0604020202020204" pitchFamily="34" charset="0"/>
                <a:cs typeface="Arial" panose="020B0604020202020204" pitchFamily="34" charset="0"/>
              </a:rPr>
              <a:t>Us</a:t>
            </a:r>
            <a:r>
              <a:rPr lang="en-US" sz="6000" cap="small"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2354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586-08CA-43EC-A71C-7AA033D6B0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John 3:16-17</a:t>
            </a:r>
          </a:p>
        </p:txBody>
      </p:sp>
      <p:sp>
        <p:nvSpPr>
          <p:cNvPr id="3" name="Content Placeholder 2">
            <a:extLst>
              <a:ext uri="{FF2B5EF4-FFF2-40B4-BE49-F238E27FC236}">
                <a16:creationId xmlns:a16="http://schemas.microsoft.com/office/drawing/2014/main" id="{222C9A56-3BAE-477B-A7F1-E129E0021A97}"/>
              </a:ext>
            </a:extLst>
          </p:cNvPr>
          <p:cNvSpPr>
            <a:spLocks noGrp="1"/>
          </p:cNvSpPr>
          <p:nvPr>
            <p:ph idx="1"/>
          </p:nvPr>
        </p:nvSpPr>
        <p:spPr/>
        <p:txBody>
          <a:bodyPr>
            <a:noAutofit/>
          </a:bodyPr>
          <a:lstStyle/>
          <a:p>
            <a:pPr marL="0" indent="0">
              <a:buNone/>
            </a:pPr>
            <a:r>
              <a:rPr lang="en-US" sz="4000" dirty="0"/>
              <a:t>“For God so loved the world that he gave his one and only Son, that whoever believes in him shall not perish but have eternal life. For God did not send his Son into the world to condemn the world, but to save the world through him.”</a:t>
            </a:r>
          </a:p>
        </p:txBody>
      </p:sp>
    </p:spTree>
    <p:extLst>
      <p:ext uri="{BB962C8B-B14F-4D97-AF65-F5344CB8AC3E}">
        <p14:creationId xmlns:p14="http://schemas.microsoft.com/office/powerpoint/2010/main" val="200708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15A6-6F1C-42E6-AA78-02BC2FC844FC}"/>
              </a:ext>
            </a:extLst>
          </p:cNvPr>
          <p:cNvSpPr>
            <a:spLocks noGrp="1"/>
          </p:cNvSpPr>
          <p:nvPr>
            <p:ph type="title"/>
          </p:nvPr>
        </p:nvSpPr>
        <p:spPr>
          <a:xfrm>
            <a:off x="838200" y="365125"/>
            <a:ext cx="10834396" cy="1325563"/>
          </a:xfrm>
        </p:spPr>
        <p:txBody>
          <a:bodyPr>
            <a:normAutofit/>
          </a:bodyPr>
          <a:lstStyle/>
          <a:p>
            <a:r>
              <a:rPr lang="en-US" b="1" dirty="0">
                <a:latin typeface="Arial" panose="020B0604020202020204" pitchFamily="34" charset="0"/>
                <a:cs typeface="Arial" panose="020B0604020202020204" pitchFamily="34" charset="0"/>
              </a:rPr>
              <a:t>Key Instructions: </a:t>
            </a:r>
          </a:p>
        </p:txBody>
      </p:sp>
      <p:sp>
        <p:nvSpPr>
          <p:cNvPr id="3" name="Content Placeholder 2">
            <a:extLst>
              <a:ext uri="{FF2B5EF4-FFF2-40B4-BE49-F238E27FC236}">
                <a16:creationId xmlns:a16="http://schemas.microsoft.com/office/drawing/2014/main" id="{EA7AD962-157B-418E-B9AA-1F95D090605A}"/>
              </a:ext>
            </a:extLst>
          </p:cNvPr>
          <p:cNvSpPr>
            <a:spLocks noGrp="1"/>
          </p:cNvSpPr>
          <p:nvPr>
            <p:ph idx="1"/>
          </p:nvPr>
        </p:nvSpPr>
        <p:spPr/>
        <p:txBody>
          <a:bodyPr/>
          <a:lstStyle/>
          <a:p>
            <a:pPr lvl="0"/>
            <a:r>
              <a:rPr lang="en-US" sz="3600" dirty="0">
                <a:latin typeface="Arial" panose="020B0604020202020204" pitchFamily="34" charset="0"/>
                <a:cs typeface="Arial" panose="020B0604020202020204" pitchFamily="34" charset="0"/>
              </a:rPr>
              <a:t>Samuel was to be the one to sacrifice the burnt offerings</a:t>
            </a:r>
          </a:p>
          <a:p>
            <a:pPr lvl="0"/>
            <a:r>
              <a:rPr lang="en-US" sz="3600" dirty="0">
                <a:latin typeface="Arial" panose="020B0604020202020204" pitchFamily="34" charset="0"/>
                <a:cs typeface="Arial" panose="020B0604020202020204" pitchFamily="34" charset="0"/>
              </a:rPr>
              <a:t>Saul was to wait seven days</a:t>
            </a:r>
          </a:p>
          <a:p>
            <a:pPr lvl="0"/>
            <a:r>
              <a:rPr lang="en-US" sz="3600" dirty="0">
                <a:latin typeface="Arial" panose="020B0604020202020204" pitchFamily="34" charset="0"/>
                <a:cs typeface="Arial" panose="020B0604020202020204" pitchFamily="34" charset="0"/>
              </a:rPr>
              <a:t>Saul was to wait until Samuel came and gave him the instructions</a:t>
            </a:r>
          </a:p>
          <a:p>
            <a:endParaRPr lang="en-US" dirty="0"/>
          </a:p>
        </p:txBody>
      </p:sp>
    </p:spTree>
    <p:extLst>
      <p:ext uri="{BB962C8B-B14F-4D97-AF65-F5344CB8AC3E}">
        <p14:creationId xmlns:p14="http://schemas.microsoft.com/office/powerpoint/2010/main" val="127544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7C39-15E6-4B2C-A103-4D4831AE4E90}"/>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Review the Numbers:</a:t>
            </a:r>
          </a:p>
        </p:txBody>
      </p:sp>
      <p:sp>
        <p:nvSpPr>
          <p:cNvPr id="3" name="Content Placeholder 2">
            <a:extLst>
              <a:ext uri="{FF2B5EF4-FFF2-40B4-BE49-F238E27FC236}">
                <a16:creationId xmlns:a16="http://schemas.microsoft.com/office/drawing/2014/main" id="{E6512969-3FAD-41D3-8994-9DE287FB8DCB}"/>
              </a:ext>
            </a:extLst>
          </p:cNvPr>
          <p:cNvSpPr>
            <a:spLocks noGrp="1"/>
          </p:cNvSpPr>
          <p:nvPr>
            <p:ph idx="1"/>
          </p:nvPr>
        </p:nvSpPr>
        <p:spPr/>
        <p:txBody>
          <a:bodyPr/>
          <a:lstStyle/>
          <a:p>
            <a:pPr marL="0" indent="0">
              <a:buNone/>
            </a:pPr>
            <a:r>
              <a:rPr lang="en-US" dirty="0"/>
              <a:t>			</a:t>
            </a:r>
            <a:r>
              <a:rPr lang="en-US" sz="3600" u="sng" dirty="0"/>
              <a:t>Philistines</a:t>
            </a:r>
            <a:r>
              <a:rPr lang="en-US" sz="3600" dirty="0"/>
              <a:t>			</a:t>
            </a:r>
            <a:r>
              <a:rPr lang="en-US" sz="3600"/>
              <a:t>	</a:t>
            </a:r>
            <a:r>
              <a:rPr lang="en-US" sz="3600" u="sng"/>
              <a:t>Israelites</a:t>
            </a:r>
            <a:endParaRPr lang="en-US" sz="3600" u="sng" dirty="0"/>
          </a:p>
          <a:p>
            <a:pPr marL="0" indent="0">
              <a:buNone/>
            </a:pPr>
            <a:r>
              <a:rPr lang="en-US" sz="3600" dirty="0"/>
              <a:t>Weapons		All						Only Saul</a:t>
            </a:r>
          </a:p>
          <a:p>
            <a:pPr marL="0" indent="0">
              <a:buNone/>
            </a:pPr>
            <a:r>
              <a:rPr lang="en-US" sz="3600" dirty="0"/>
              <a:t>Chariots		3,000					0</a:t>
            </a:r>
          </a:p>
          <a:p>
            <a:pPr marL="0" indent="0">
              <a:buNone/>
            </a:pPr>
            <a:r>
              <a:rPr lang="en-US" sz="3600" dirty="0"/>
              <a:t>Charioteers	6,000					0</a:t>
            </a:r>
          </a:p>
          <a:p>
            <a:pPr marL="0" indent="0">
              <a:buNone/>
            </a:pPr>
            <a:r>
              <a:rPr lang="en-US" sz="3600" dirty="0"/>
              <a:t>Soldiers		Too Many to Count			2,000</a:t>
            </a:r>
          </a:p>
        </p:txBody>
      </p:sp>
    </p:spTree>
    <p:extLst>
      <p:ext uri="{BB962C8B-B14F-4D97-AF65-F5344CB8AC3E}">
        <p14:creationId xmlns:p14="http://schemas.microsoft.com/office/powerpoint/2010/main" val="306514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586-08CA-43EC-A71C-7AA033D6B0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 Samuel 13:7b-15</a:t>
            </a:r>
          </a:p>
        </p:txBody>
      </p:sp>
      <p:sp>
        <p:nvSpPr>
          <p:cNvPr id="3" name="Content Placeholder 2">
            <a:extLst>
              <a:ext uri="{FF2B5EF4-FFF2-40B4-BE49-F238E27FC236}">
                <a16:creationId xmlns:a16="http://schemas.microsoft.com/office/drawing/2014/main" id="{222C9A56-3BAE-477B-A7F1-E129E0021A97}"/>
              </a:ext>
            </a:extLst>
          </p:cNvPr>
          <p:cNvSpPr>
            <a:spLocks noGrp="1"/>
          </p:cNvSpPr>
          <p:nvPr>
            <p:ph idx="1"/>
          </p:nvPr>
        </p:nvSpPr>
        <p:spPr/>
        <p:txBody>
          <a:bodyPr>
            <a:noAutofit/>
          </a:bodyPr>
          <a:lstStyle/>
          <a:p>
            <a:pPr marL="0" indent="0">
              <a:buNone/>
            </a:pPr>
            <a:r>
              <a:rPr lang="en-US" sz="4000" dirty="0"/>
              <a:t>“Saul remained at Gilgal. All the troops with him were shaking with fear.  He waited seven days, just as Samuel had told him to.  But Samuel didn’t come to Gilgal.  And Saul’s men began to scatter.  So he said, “Bring me the burnt offering and the friendship offerings.”  Then he offered up the burnt offering.  Just as Saul finished offering the sacrifice, Samuel arrived. </a:t>
            </a:r>
          </a:p>
        </p:txBody>
      </p:sp>
    </p:spTree>
    <p:extLst>
      <p:ext uri="{BB962C8B-B14F-4D97-AF65-F5344CB8AC3E}">
        <p14:creationId xmlns:p14="http://schemas.microsoft.com/office/powerpoint/2010/main" val="3703376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D9A7-3924-4CC9-B507-03F42246A14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 Samuel 13:7b-15 cont.</a:t>
            </a:r>
            <a:endParaRPr lang="en-US" dirty="0"/>
          </a:p>
        </p:txBody>
      </p:sp>
      <p:sp>
        <p:nvSpPr>
          <p:cNvPr id="3" name="Content Placeholder 2">
            <a:extLst>
              <a:ext uri="{FF2B5EF4-FFF2-40B4-BE49-F238E27FC236}">
                <a16:creationId xmlns:a16="http://schemas.microsoft.com/office/drawing/2014/main" id="{5FAAB1B0-5FA4-46EE-BBA6-0EA48FD870A9}"/>
              </a:ext>
            </a:extLst>
          </p:cNvPr>
          <p:cNvSpPr>
            <a:spLocks noGrp="1"/>
          </p:cNvSpPr>
          <p:nvPr>
            <p:ph idx="1"/>
          </p:nvPr>
        </p:nvSpPr>
        <p:spPr/>
        <p:txBody>
          <a:bodyPr>
            <a:normAutofit fontScale="92500"/>
          </a:bodyPr>
          <a:lstStyle/>
          <a:p>
            <a:pPr marL="0" indent="0">
              <a:buNone/>
            </a:pPr>
            <a:r>
              <a:rPr lang="en-US" sz="4000" dirty="0"/>
              <a:t>Saul went out to greet him.  “What have you done?” asked Samuel.  Saul replied, “I saw that the men were scattering.  I saw that the Philistines were gathering together at </a:t>
            </a:r>
            <a:r>
              <a:rPr lang="en-US" sz="4000" dirty="0" err="1"/>
              <a:t>Micmash</a:t>
            </a:r>
            <a:r>
              <a:rPr lang="en-US" sz="4000" dirty="0"/>
              <a:t>.  You didn’t come when you said you would.  So I thought, ‘Now the Philistines will come down to attack me at Gilgal.  And I haven’t asked the Lord for his blessing.’  So I felt I had to sacrifice the burnt offering.”  </a:t>
            </a:r>
          </a:p>
          <a:p>
            <a:endParaRPr lang="en-US" dirty="0"/>
          </a:p>
        </p:txBody>
      </p:sp>
    </p:spTree>
    <p:extLst>
      <p:ext uri="{BB962C8B-B14F-4D97-AF65-F5344CB8AC3E}">
        <p14:creationId xmlns:p14="http://schemas.microsoft.com/office/powerpoint/2010/main" val="147791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D9A7-3924-4CC9-B507-03F42246A14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 Samuel 13:7b-15 cont.</a:t>
            </a:r>
            <a:endParaRPr lang="en-US" dirty="0"/>
          </a:p>
        </p:txBody>
      </p:sp>
      <p:sp>
        <p:nvSpPr>
          <p:cNvPr id="3" name="Content Placeholder 2">
            <a:extLst>
              <a:ext uri="{FF2B5EF4-FFF2-40B4-BE49-F238E27FC236}">
                <a16:creationId xmlns:a16="http://schemas.microsoft.com/office/drawing/2014/main" id="{5FAAB1B0-5FA4-46EE-BBA6-0EA48FD870A9}"/>
              </a:ext>
            </a:extLst>
          </p:cNvPr>
          <p:cNvSpPr>
            <a:spLocks noGrp="1"/>
          </p:cNvSpPr>
          <p:nvPr>
            <p:ph idx="1"/>
          </p:nvPr>
        </p:nvSpPr>
        <p:spPr/>
        <p:txBody>
          <a:bodyPr>
            <a:normAutofit fontScale="92500"/>
          </a:bodyPr>
          <a:lstStyle/>
          <a:p>
            <a:pPr marL="0" indent="0">
              <a:buNone/>
            </a:pPr>
            <a:r>
              <a:rPr lang="en-US" sz="4000" dirty="0"/>
              <a:t>“You have done a foolish thing,” Samuel said.  “You haven’t obeyed the command the Lord your God gave you.  If you had, he would have made your kingdom secure over Israel for all time to come.  But now your kingdom won’t last.  The Lord has already looked for a man who is dear to his heart.  He has appointed him king of his people.  That’s because you haven’t obeyed the Lord’s command.”   </a:t>
            </a:r>
          </a:p>
          <a:p>
            <a:endParaRPr lang="en-US" dirty="0"/>
          </a:p>
        </p:txBody>
      </p:sp>
    </p:spTree>
    <p:extLst>
      <p:ext uri="{BB962C8B-B14F-4D97-AF65-F5344CB8AC3E}">
        <p14:creationId xmlns:p14="http://schemas.microsoft.com/office/powerpoint/2010/main" val="229873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B8248C-AAEE-4005-A8E4-D1D1FEB7E02E}"/>
              </a:ext>
            </a:extLst>
          </p:cNvPr>
          <p:cNvSpPr>
            <a:spLocks noGrp="1"/>
          </p:cNvSpPr>
          <p:nvPr>
            <p:ph idx="1"/>
          </p:nvPr>
        </p:nvSpPr>
        <p:spPr>
          <a:xfrm>
            <a:off x="1436914" y="2519265"/>
            <a:ext cx="9916886" cy="3657698"/>
          </a:xfrm>
        </p:spPr>
        <p:txBody>
          <a:bodyPr>
            <a:normAutofit/>
          </a:bodyPr>
          <a:lstStyle/>
          <a:p>
            <a:pPr marL="0" indent="0">
              <a:buNone/>
            </a:pPr>
            <a:r>
              <a:rPr lang="en-US" sz="6000" dirty="0">
                <a:latin typeface="Arial" panose="020B0604020202020204" pitchFamily="34" charset="0"/>
                <a:cs typeface="Arial" panose="020B0604020202020204" pitchFamily="34" charset="0"/>
              </a:rPr>
              <a:t>What do you do when you face a BIG decision? </a:t>
            </a:r>
          </a:p>
        </p:txBody>
      </p:sp>
    </p:spTree>
    <p:extLst>
      <p:ext uri="{BB962C8B-B14F-4D97-AF65-F5344CB8AC3E}">
        <p14:creationId xmlns:p14="http://schemas.microsoft.com/office/powerpoint/2010/main" val="404787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B8248C-AAEE-4005-A8E4-D1D1FEB7E02E}"/>
              </a:ext>
            </a:extLst>
          </p:cNvPr>
          <p:cNvSpPr>
            <a:spLocks noGrp="1"/>
          </p:cNvSpPr>
          <p:nvPr>
            <p:ph idx="1"/>
          </p:nvPr>
        </p:nvSpPr>
        <p:spPr>
          <a:xfrm>
            <a:off x="1408922" y="1819469"/>
            <a:ext cx="9916886" cy="3657698"/>
          </a:xfrm>
        </p:spPr>
        <p:txBody>
          <a:bodyPr>
            <a:normAutofit/>
          </a:bodyPr>
          <a:lstStyle/>
          <a:p>
            <a:pPr marL="0" indent="0">
              <a:buNone/>
            </a:pPr>
            <a:r>
              <a:rPr lang="en-US" sz="6000" dirty="0">
                <a:latin typeface="Arial" panose="020B0604020202020204" pitchFamily="34" charset="0"/>
                <a:cs typeface="Arial" panose="020B0604020202020204" pitchFamily="34" charset="0"/>
              </a:rPr>
              <a:t>Do we have a </a:t>
            </a:r>
            <a:r>
              <a:rPr lang="en-US" sz="2400" dirty="0">
                <a:latin typeface="Arial" panose="020B0604020202020204" pitchFamily="34" charset="0"/>
                <a:cs typeface="Arial" panose="020B0604020202020204" pitchFamily="34" charset="0"/>
              </a:rPr>
              <a:t>small</a:t>
            </a:r>
            <a:r>
              <a:rPr lang="en-US" sz="6000" dirty="0">
                <a:latin typeface="Arial" panose="020B0604020202020204" pitchFamily="34" charset="0"/>
                <a:cs typeface="Arial" panose="020B0604020202020204" pitchFamily="34" charset="0"/>
              </a:rPr>
              <a:t> God that we need to help or do have a </a:t>
            </a:r>
            <a:r>
              <a:rPr lang="en-US" sz="8000" dirty="0">
                <a:latin typeface="Arial" panose="020B0604020202020204" pitchFamily="34" charset="0"/>
                <a:cs typeface="Arial" panose="020B0604020202020204" pitchFamily="34" charset="0"/>
              </a:rPr>
              <a:t>BIG</a:t>
            </a:r>
            <a:r>
              <a:rPr lang="en-US" sz="6000" dirty="0">
                <a:latin typeface="Arial" panose="020B0604020202020204" pitchFamily="34" charset="0"/>
                <a:cs typeface="Arial" panose="020B0604020202020204" pitchFamily="34" charset="0"/>
              </a:rPr>
              <a:t> God who helps us?</a:t>
            </a:r>
          </a:p>
        </p:txBody>
      </p:sp>
    </p:spTree>
    <p:extLst>
      <p:ext uri="{BB962C8B-B14F-4D97-AF65-F5344CB8AC3E}">
        <p14:creationId xmlns:p14="http://schemas.microsoft.com/office/powerpoint/2010/main" val="397519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50D8-3A47-4FB2-A9AC-9F983189FC5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GOD IS BIG</a:t>
            </a:r>
          </a:p>
        </p:txBody>
      </p:sp>
      <p:sp>
        <p:nvSpPr>
          <p:cNvPr id="3" name="Content Placeholder 2">
            <a:extLst>
              <a:ext uri="{FF2B5EF4-FFF2-40B4-BE49-F238E27FC236}">
                <a16:creationId xmlns:a16="http://schemas.microsoft.com/office/drawing/2014/main" id="{A1CB45F4-BF9E-431E-A589-03FB4FACAC07}"/>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1. </a:t>
            </a:r>
            <a:r>
              <a:rPr lang="en-US" sz="3600" b="1" dirty="0">
                <a:latin typeface="Arial" panose="020B0604020202020204" pitchFamily="34" charset="0"/>
                <a:cs typeface="Arial" panose="020B0604020202020204" pitchFamily="34" charset="0"/>
              </a:rPr>
              <a:t>God is Big because he is </a:t>
            </a:r>
            <a:r>
              <a:rPr lang="en-US" sz="3600" b="1" u="sng" dirty="0">
                <a:latin typeface="Arial" panose="020B0604020202020204" pitchFamily="34" charset="0"/>
                <a:cs typeface="Arial" panose="020B0604020202020204" pitchFamily="34" charset="0"/>
              </a:rPr>
              <a:t>all</a:t>
            </a:r>
            <a:r>
              <a:rPr lang="en-US" sz="3600" b="1" dirty="0">
                <a:latin typeface="Arial" panose="020B0604020202020204" pitchFamily="34" charset="0"/>
                <a:cs typeface="Arial" panose="020B0604020202020204" pitchFamily="34" charset="0"/>
              </a:rPr>
              <a:t> </a:t>
            </a:r>
            <a:r>
              <a:rPr lang="en-US" sz="3600" b="1" u="sng" dirty="0">
                <a:latin typeface="Arial" panose="020B0604020202020204" pitchFamily="34" charset="0"/>
                <a:cs typeface="Arial" panose="020B0604020202020204" pitchFamily="34" charset="0"/>
              </a:rPr>
              <a:t>powerful</a:t>
            </a:r>
            <a:r>
              <a:rPr lang="en-US"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838600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228</TotalTime>
  <Words>609</Words>
  <Application>Microsoft Office PowerPoint</Application>
  <PresentationFormat>Widescreen</PresentationFormat>
  <Paragraphs>41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Calibri</vt:lpstr>
      <vt:lpstr>Calibri Light</vt:lpstr>
      <vt:lpstr>Office Theme</vt:lpstr>
      <vt:lpstr>GOD IS BIG</vt:lpstr>
      <vt:lpstr>Key Instructions: </vt:lpstr>
      <vt:lpstr>Review the Numbers:</vt:lpstr>
      <vt:lpstr>I Samuel 13:7b-15</vt:lpstr>
      <vt:lpstr>I Samuel 13:7b-15 cont.</vt:lpstr>
      <vt:lpstr>I Samuel 13:7b-15 cont.</vt:lpstr>
      <vt:lpstr>PowerPoint Presentation</vt:lpstr>
      <vt:lpstr>PowerPoint Presentation</vt:lpstr>
      <vt:lpstr>GOD IS BIG</vt:lpstr>
      <vt:lpstr>PowerPoint Presentation</vt:lpstr>
      <vt:lpstr>Romans 8:31 </vt:lpstr>
      <vt:lpstr>GOD IS BIG</vt:lpstr>
      <vt:lpstr>Psalm 139:7–10 </vt:lpstr>
      <vt:lpstr>PowerPoint Presentation</vt:lpstr>
      <vt:lpstr>PowerPoint Presentation</vt:lpstr>
      <vt:lpstr>Matthew 18:20</vt:lpstr>
      <vt:lpstr>GOD IS BIG</vt:lpstr>
      <vt:lpstr>PowerPoint Presentation</vt:lpstr>
      <vt:lpstr>John 3:16-17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GOD</dc:title>
  <dc:creator>Mary Walker</dc:creator>
  <cp:lastModifiedBy>Walker Home</cp:lastModifiedBy>
  <cp:revision>11</cp:revision>
  <dcterms:created xsi:type="dcterms:W3CDTF">2018-07-12T15:57:39Z</dcterms:created>
  <dcterms:modified xsi:type="dcterms:W3CDTF">2018-07-15T10:29:08Z</dcterms:modified>
</cp:coreProperties>
</file>