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4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9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9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7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8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3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9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3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6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0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8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4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82132D-919C-4757-9188-2C8DA569C286}" type="datetimeFigureOut">
              <a:rPr lang="en-US" smtClean="0"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1FCDFE-8D18-4616-AFA5-F91BBEAD5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ocalipsis13.blogspot.com/2010/01/contradicciones-entre-la-biblia-y-elena_6584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4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408C-BF0B-4A91-AF73-0FF8295EC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Life, New Nature, New Freedom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AC8D2-EBFE-4DF9-96CF-590D7F524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 The Gift of a Letter—Priceless!)</a:t>
            </a:r>
          </a:p>
        </p:txBody>
      </p:sp>
    </p:spTree>
    <p:extLst>
      <p:ext uri="{BB962C8B-B14F-4D97-AF65-F5344CB8AC3E}">
        <p14:creationId xmlns:p14="http://schemas.microsoft.com/office/powerpoint/2010/main" val="235457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9D87-5983-4224-87F0-42C5CCD4F8B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4700" y="766763"/>
            <a:ext cx="10604500" cy="5316537"/>
          </a:xfrm>
        </p:spPr>
        <p:txBody>
          <a:bodyPr>
            <a:normAutofit/>
          </a:bodyPr>
          <a:lstStyle/>
          <a:p>
            <a:r>
              <a:rPr lang="en-US" sz="4000" dirty="0"/>
              <a:t>Max Lucado, “Grace is the voice that calls us to change and then gives us the power to pull it off!”</a:t>
            </a:r>
          </a:p>
          <a:p>
            <a:endParaRPr lang="en-US" dirty="0"/>
          </a:p>
          <a:p>
            <a:pPr algn="ctr"/>
            <a:r>
              <a:rPr lang="en-US" sz="4000" dirty="0"/>
              <a:t>New Life, New Nature, New Freedom</a:t>
            </a:r>
          </a:p>
          <a:p>
            <a:pPr algn="ctr"/>
            <a:endParaRPr lang="en-US" sz="4000" dirty="0"/>
          </a:p>
          <a:p>
            <a:pPr algn="ctr"/>
            <a:r>
              <a:rPr lang="en-US" sz="3200" dirty="0"/>
              <a:t>The Gift of a letter—Precious</a:t>
            </a:r>
          </a:p>
          <a:p>
            <a:pPr algn="ctr"/>
            <a:r>
              <a:rPr lang="en-US" sz="3200" dirty="0"/>
              <a:t>The Gift of God’s Righteousness—Priceless!</a:t>
            </a:r>
          </a:p>
        </p:txBody>
      </p:sp>
    </p:spTree>
    <p:extLst>
      <p:ext uri="{BB962C8B-B14F-4D97-AF65-F5344CB8AC3E}">
        <p14:creationId xmlns:p14="http://schemas.microsoft.com/office/powerpoint/2010/main" val="255091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56EA-4581-4F48-9090-6E98A419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of Romans, Facts: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E7EA-C29C-467B-85F8-DEEFEA0E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Author: Paul</a:t>
            </a:r>
          </a:p>
          <a:p>
            <a:r>
              <a:rPr lang="en-US" dirty="0"/>
              <a:t>Theme: Salvation by Grace through Faith</a:t>
            </a:r>
          </a:p>
          <a:p>
            <a:r>
              <a:rPr lang="en-US" dirty="0"/>
              <a:t>Considered Paul’s “Masterpiece”</a:t>
            </a:r>
          </a:p>
          <a:p>
            <a:r>
              <a:rPr lang="en-US" dirty="0"/>
              <a:t>Has nearly every major doctrine of the Christian Faith</a:t>
            </a:r>
          </a:p>
          <a:p>
            <a:r>
              <a:rPr lang="en-US" dirty="0"/>
              <a:t>Three key words: law(78), righteousness(66), faith(62)</a:t>
            </a:r>
          </a:p>
          <a:p>
            <a:r>
              <a:rPr lang="en-US" dirty="0"/>
              <a:t>It is so foundational to the faith that it has been called the “Constitution of Christianity”</a:t>
            </a:r>
          </a:p>
        </p:txBody>
      </p:sp>
    </p:spTree>
    <p:extLst>
      <p:ext uri="{BB962C8B-B14F-4D97-AF65-F5344CB8AC3E}">
        <p14:creationId xmlns:p14="http://schemas.microsoft.com/office/powerpoint/2010/main" val="396885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7FD9-190C-407F-B8D0-8D943B86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1D0F-3B5D-425A-8856-47AD5693C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Chapters 1-11 concern doctrine (what we believe)</a:t>
            </a:r>
          </a:p>
          <a:p>
            <a:endParaRPr lang="en-US" dirty="0"/>
          </a:p>
          <a:p>
            <a:r>
              <a:rPr lang="en-US" dirty="0"/>
              <a:t>Chapters 12-16 highlight duty (how we behave)</a:t>
            </a:r>
          </a:p>
          <a:p>
            <a:endParaRPr lang="en-US" dirty="0"/>
          </a:p>
          <a:p>
            <a:r>
              <a:rPr lang="en-US" dirty="0"/>
              <a:t>Main Theme: Salvation/God’s Righteousness</a:t>
            </a:r>
          </a:p>
          <a:p>
            <a:endParaRPr lang="en-US" dirty="0"/>
          </a:p>
          <a:p>
            <a:r>
              <a:rPr lang="en-US" dirty="0"/>
              <a:t>Topics: sin, salvation, redemption, justification, grace, and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130272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00D168-0B83-46EC-A587-79E4A50D4B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270" y="691753"/>
            <a:ext cx="11163460" cy="54744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F6398C-9BE1-4D01-A3FC-6291319E138C}"/>
              </a:ext>
            </a:extLst>
          </p:cNvPr>
          <p:cNvSpPr txBox="1"/>
          <p:nvPr/>
        </p:nvSpPr>
        <p:spPr>
          <a:xfrm>
            <a:off x="1107440" y="5055030"/>
            <a:ext cx="9849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pocalipsis13.blogspot.com/2010/01/contradicciones-entre-la-biblia-y-elena_6584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4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5802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D9A9A-6476-4703-8AF8-12AFB0DE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8F8D-9EEB-49FB-B9EC-1865A0D0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   Background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Purpose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Date/Setting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Audience</a:t>
            </a:r>
          </a:p>
          <a:p>
            <a:pPr marL="0" indent="0"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220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1F65-3F7F-4628-A576-6E5577D2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0BEA-5637-411D-9396-7DE6CE76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Romans 6:1-23</a:t>
            </a:r>
          </a:p>
          <a:p>
            <a:endParaRPr lang="en-US" dirty="0"/>
          </a:p>
          <a:p>
            <a:r>
              <a:rPr lang="en-US" dirty="0"/>
              <a:t>Dead to sin, Alive to God (1-14)</a:t>
            </a:r>
          </a:p>
          <a:p>
            <a:endParaRPr lang="en-US" dirty="0"/>
          </a:p>
          <a:p>
            <a:r>
              <a:rPr lang="en-US" dirty="0"/>
              <a:t>From Slaves of Sin to Slaves of God (15-23)</a:t>
            </a:r>
          </a:p>
        </p:txBody>
      </p:sp>
    </p:spTree>
    <p:extLst>
      <p:ext uri="{BB962C8B-B14F-4D97-AF65-F5344CB8AC3E}">
        <p14:creationId xmlns:p14="http://schemas.microsoft.com/office/powerpoint/2010/main" val="424826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013C2-E0A9-4AE3-A48B-563ABB89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    The Relationship between Justification &amp; Sanctification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94D9B-317E-4E9D-85C8-46430A05C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Justification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006F7-D8C1-487C-A114-007A95D822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  Act of the Spirit in us</a:t>
            </a:r>
          </a:p>
          <a:p>
            <a:r>
              <a:rPr lang="en-US" dirty="0"/>
              <a:t>   The beginning of the process</a:t>
            </a:r>
          </a:p>
          <a:p>
            <a:r>
              <a:rPr lang="en-US" dirty="0"/>
              <a:t>   Declares us righteous</a:t>
            </a:r>
          </a:p>
          <a:p>
            <a:r>
              <a:rPr lang="en-US" dirty="0"/>
              <a:t>   Removes the guilt &amp; penalty of sin    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</a:t>
            </a:r>
          </a:p>
          <a:p>
            <a:pPr marL="0" indent="0">
              <a:buNone/>
            </a:pPr>
            <a:r>
              <a:rPr lang="en-US" sz="1400" dirty="0"/>
              <a:t>                                                                 </a:t>
            </a:r>
          </a:p>
          <a:p>
            <a:pPr marL="0" indent="0">
              <a:buNone/>
            </a:pPr>
            <a:r>
              <a:rPr lang="en-US" sz="1400" dirty="0"/>
              <a:t>  </a:t>
            </a:r>
          </a:p>
          <a:p>
            <a:endParaRPr 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422766-AA7C-4C42-A034-2E6DD9C31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Sanctification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F8C6CB-E8E1-4F6A-A250-37A44AE8C5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work of the Spirit through us</a:t>
            </a:r>
          </a:p>
          <a:p>
            <a:r>
              <a:rPr lang="en-US" dirty="0"/>
              <a:t>A transformation</a:t>
            </a:r>
          </a:p>
          <a:p>
            <a:r>
              <a:rPr lang="en-US" dirty="0"/>
              <a:t>Moves us toward righteousness</a:t>
            </a:r>
          </a:p>
          <a:p>
            <a:r>
              <a:rPr lang="en-US" dirty="0"/>
              <a:t>Removes the power of sin</a:t>
            </a:r>
          </a:p>
        </p:txBody>
      </p:sp>
    </p:spTree>
    <p:extLst>
      <p:ext uri="{BB962C8B-B14F-4D97-AF65-F5344CB8AC3E}">
        <p14:creationId xmlns:p14="http://schemas.microsoft.com/office/powerpoint/2010/main" val="258914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328FD0-A125-45BE-9268-B5FB7C4E2A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00" y="944563"/>
            <a:ext cx="10528300" cy="4884737"/>
          </a:xfrm>
        </p:spPr>
        <p:txBody>
          <a:bodyPr>
            <a:normAutofit fontScale="62500" lnSpcReduction="20000"/>
          </a:bodyPr>
          <a:lstStyle/>
          <a:p>
            <a:r>
              <a:rPr lang="en-US" sz="7000" dirty="0"/>
              <a:t>Charles Spurgeon, “Everyday we have to die out to self—when we get to the end of our self, we get to the beginning of God.”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/>
          </a:p>
          <a:p>
            <a:r>
              <a:rPr lang="en-US" sz="6400" dirty="0"/>
              <a:t>Galatians 2:20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endParaRPr lang="en-US" sz="72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7071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625348-1375-4DA4-8176-16E4954BAC36}"/>
              </a:ext>
            </a:extLst>
          </p:cNvPr>
          <p:cNvSpPr/>
          <p:nvPr/>
        </p:nvSpPr>
        <p:spPr>
          <a:xfrm>
            <a:off x="889000" y="914400"/>
            <a:ext cx="102489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“We dye to live, we live to dye; the more we dye, the more we live;  and the more we live,  the more we dye.”             </a:t>
            </a:r>
          </a:p>
          <a:p>
            <a:endParaRPr lang="en-US" sz="4800" dirty="0"/>
          </a:p>
          <a:p>
            <a:r>
              <a:rPr lang="en-US" sz="3600" i="1" dirty="0"/>
              <a:t>(sign in the window at a dry cleaners)</a:t>
            </a:r>
          </a:p>
        </p:txBody>
      </p:sp>
    </p:spTree>
    <p:extLst>
      <p:ext uri="{BB962C8B-B14F-4D97-AF65-F5344CB8AC3E}">
        <p14:creationId xmlns:p14="http://schemas.microsoft.com/office/powerpoint/2010/main" val="383084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423</TotalTime>
  <Words>344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New Life, New Nature, New Freedom</vt:lpstr>
      <vt:lpstr>Book of Romans, Facts:</vt:lpstr>
      <vt:lpstr>PowerPoint Presentation</vt:lpstr>
      <vt:lpstr>PowerPoint Presentation</vt:lpstr>
      <vt:lpstr>PowerPoint Presentation</vt:lpstr>
      <vt:lpstr>PowerPoint Presentation</vt:lpstr>
      <vt:lpstr>      The Relationship between Justification &amp; Sanctification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Life, New Nature, New Freedom</dc:title>
  <dc:creator>Sharon Sue</dc:creator>
  <cp:lastModifiedBy>Sharon Sue</cp:lastModifiedBy>
  <cp:revision>18</cp:revision>
  <dcterms:created xsi:type="dcterms:W3CDTF">2018-07-05T19:33:19Z</dcterms:created>
  <dcterms:modified xsi:type="dcterms:W3CDTF">2018-07-07T01:52:09Z</dcterms:modified>
</cp:coreProperties>
</file>