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647" r:id="rId2"/>
    <p:sldId id="650" r:id="rId3"/>
    <p:sldId id="648" r:id="rId4"/>
    <p:sldId id="651" r:id="rId5"/>
    <p:sldId id="649" r:id="rId6"/>
    <p:sldId id="654" r:id="rId7"/>
    <p:sldId id="655" r:id="rId8"/>
    <p:sldId id="656" r:id="rId9"/>
    <p:sldId id="652" r:id="rId10"/>
    <p:sldId id="657" r:id="rId11"/>
    <p:sldId id="658" r:id="rId12"/>
    <p:sldId id="659" r:id="rId13"/>
    <p:sldId id="653" r:id="rId14"/>
    <p:sldId id="551" r:id="rId15"/>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1915"/>
    <a:srgbClr val="E9E9E9"/>
    <a:srgbClr val="B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4484" autoAdjust="0"/>
  </p:normalViewPr>
  <p:slideViewPr>
    <p:cSldViewPr>
      <p:cViewPr>
        <p:scale>
          <a:sx n="100" d="100"/>
          <a:sy n="100" d="100"/>
        </p:scale>
        <p:origin x="330" y="29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4028438" cy="350520"/>
          </a:xfrm>
          <a:prstGeom prst="rect">
            <a:avLst/>
          </a:prstGeom>
        </p:spPr>
        <p:txBody>
          <a:bodyPr vert="horz" lIns="89843" tIns="44920" rIns="89843" bIns="44920" rtlCol="0"/>
          <a:lstStyle>
            <a:lvl1pPr algn="l">
              <a:defRPr sz="1100"/>
            </a:lvl1pPr>
          </a:lstStyle>
          <a:p>
            <a:endParaRPr lang="en-US"/>
          </a:p>
        </p:txBody>
      </p:sp>
      <p:sp>
        <p:nvSpPr>
          <p:cNvPr id="3" name="Date Placeholder 2"/>
          <p:cNvSpPr>
            <a:spLocks noGrp="1"/>
          </p:cNvSpPr>
          <p:nvPr>
            <p:ph type="dt" sz="quarter" idx="1"/>
          </p:nvPr>
        </p:nvSpPr>
        <p:spPr>
          <a:xfrm>
            <a:off x="5265816" y="0"/>
            <a:ext cx="4028438" cy="350520"/>
          </a:xfrm>
          <a:prstGeom prst="rect">
            <a:avLst/>
          </a:prstGeom>
        </p:spPr>
        <p:txBody>
          <a:bodyPr vert="horz" lIns="89843" tIns="44920" rIns="89843" bIns="44920" rtlCol="0"/>
          <a:lstStyle>
            <a:lvl1pPr algn="r">
              <a:defRPr sz="1100"/>
            </a:lvl1pPr>
          </a:lstStyle>
          <a:p>
            <a:fld id="{947A78D2-CA7C-4235-BC4B-29B1C930BE41}" type="datetimeFigureOut">
              <a:rPr lang="en-US" smtClean="0"/>
              <a:t>4/28/2018</a:t>
            </a:fld>
            <a:endParaRPr lang="en-US"/>
          </a:p>
        </p:txBody>
      </p:sp>
      <p:sp>
        <p:nvSpPr>
          <p:cNvPr id="4" name="Footer Placeholder 3"/>
          <p:cNvSpPr>
            <a:spLocks noGrp="1"/>
          </p:cNvSpPr>
          <p:nvPr>
            <p:ph type="ftr" sz="quarter" idx="2"/>
          </p:nvPr>
        </p:nvSpPr>
        <p:spPr>
          <a:xfrm>
            <a:off x="5" y="6658664"/>
            <a:ext cx="4028438" cy="350520"/>
          </a:xfrm>
          <a:prstGeom prst="rect">
            <a:avLst/>
          </a:prstGeom>
        </p:spPr>
        <p:txBody>
          <a:bodyPr vert="horz" lIns="89843" tIns="44920" rIns="89843" bIns="44920" rtlCol="0" anchor="b"/>
          <a:lstStyle>
            <a:lvl1pPr algn="l">
              <a:defRPr sz="1100"/>
            </a:lvl1pPr>
          </a:lstStyle>
          <a:p>
            <a:endParaRPr lang="en-US"/>
          </a:p>
        </p:txBody>
      </p:sp>
      <p:sp>
        <p:nvSpPr>
          <p:cNvPr id="5" name="Slide Number Placeholder 4"/>
          <p:cNvSpPr>
            <a:spLocks noGrp="1"/>
          </p:cNvSpPr>
          <p:nvPr>
            <p:ph type="sldNum" sz="quarter" idx="3"/>
          </p:nvPr>
        </p:nvSpPr>
        <p:spPr>
          <a:xfrm>
            <a:off x="5265816" y="6658664"/>
            <a:ext cx="4028438" cy="350520"/>
          </a:xfrm>
          <a:prstGeom prst="rect">
            <a:avLst/>
          </a:prstGeom>
        </p:spPr>
        <p:txBody>
          <a:bodyPr vert="horz" lIns="89843" tIns="44920" rIns="89843" bIns="44920" rtlCol="0" anchor="b"/>
          <a:lstStyle>
            <a:lvl1pPr algn="r">
              <a:defRPr sz="1100"/>
            </a:lvl1pPr>
          </a:lstStyle>
          <a:p>
            <a:fld id="{FFF54382-4751-408E-9455-1DD0ABA8C502}" type="slidenum">
              <a:rPr lang="en-US" smtClean="0"/>
              <a:t>‹#›</a:t>
            </a:fld>
            <a:endParaRPr lang="en-US"/>
          </a:p>
        </p:txBody>
      </p:sp>
    </p:spTree>
    <p:extLst>
      <p:ext uri="{BB962C8B-B14F-4D97-AF65-F5344CB8AC3E}">
        <p14:creationId xmlns:p14="http://schemas.microsoft.com/office/powerpoint/2010/main" val="3882217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7"/>
            <a:ext cx="4028438" cy="350759"/>
          </a:xfrm>
          <a:prstGeom prst="rect">
            <a:avLst/>
          </a:prstGeom>
        </p:spPr>
        <p:txBody>
          <a:bodyPr vert="horz" lIns="89843" tIns="44920" rIns="89843" bIns="44920" rtlCol="0"/>
          <a:lstStyle>
            <a:lvl1pPr algn="l">
              <a:defRPr sz="1100"/>
            </a:lvl1pPr>
          </a:lstStyle>
          <a:p>
            <a:endParaRPr lang="en-US"/>
          </a:p>
        </p:txBody>
      </p:sp>
      <p:sp>
        <p:nvSpPr>
          <p:cNvPr id="3" name="Date Placeholder 2"/>
          <p:cNvSpPr>
            <a:spLocks noGrp="1"/>
          </p:cNvSpPr>
          <p:nvPr>
            <p:ph type="dt" idx="1"/>
          </p:nvPr>
        </p:nvSpPr>
        <p:spPr>
          <a:xfrm>
            <a:off x="5265816" y="7"/>
            <a:ext cx="4028438" cy="350759"/>
          </a:xfrm>
          <a:prstGeom prst="rect">
            <a:avLst/>
          </a:prstGeom>
        </p:spPr>
        <p:txBody>
          <a:bodyPr vert="horz" lIns="89843" tIns="44920" rIns="89843" bIns="44920" rtlCol="0"/>
          <a:lstStyle>
            <a:lvl1pPr algn="r">
              <a:defRPr sz="1100"/>
            </a:lvl1pPr>
          </a:lstStyle>
          <a:p>
            <a:fld id="{FE4DE5EA-BB35-43F8-ADC5-0BBEEB3C506A}" type="datetimeFigureOut">
              <a:rPr lang="en-US" smtClean="0"/>
              <a:t>4/28/2018</a:t>
            </a:fld>
            <a:endParaRPr lang="en-US"/>
          </a:p>
        </p:txBody>
      </p:sp>
      <p:sp>
        <p:nvSpPr>
          <p:cNvPr id="4" name="Slide Image Placeholder 3"/>
          <p:cNvSpPr>
            <a:spLocks noGrp="1" noRot="1" noChangeAspect="1"/>
          </p:cNvSpPr>
          <p:nvPr>
            <p:ph type="sldImg" idx="2"/>
          </p:nvPr>
        </p:nvSpPr>
        <p:spPr>
          <a:xfrm>
            <a:off x="2311400" y="523875"/>
            <a:ext cx="4673600" cy="2628900"/>
          </a:xfrm>
          <a:prstGeom prst="rect">
            <a:avLst/>
          </a:prstGeom>
          <a:noFill/>
          <a:ln w="12700">
            <a:solidFill>
              <a:prstClr val="black"/>
            </a:solidFill>
          </a:ln>
        </p:spPr>
        <p:txBody>
          <a:bodyPr vert="horz" lIns="89843" tIns="44920" rIns="89843" bIns="44920" rtlCol="0" anchor="ctr"/>
          <a:lstStyle/>
          <a:p>
            <a:endParaRPr lang="en-US"/>
          </a:p>
        </p:txBody>
      </p:sp>
      <p:sp>
        <p:nvSpPr>
          <p:cNvPr id="5" name="Notes Placeholder 4"/>
          <p:cNvSpPr>
            <a:spLocks noGrp="1"/>
          </p:cNvSpPr>
          <p:nvPr>
            <p:ph type="body" sz="quarter" idx="3"/>
          </p:nvPr>
        </p:nvSpPr>
        <p:spPr>
          <a:xfrm>
            <a:off x="929641" y="3330423"/>
            <a:ext cx="7437120" cy="3154442"/>
          </a:xfrm>
          <a:prstGeom prst="rect">
            <a:avLst/>
          </a:prstGeom>
        </p:spPr>
        <p:txBody>
          <a:bodyPr vert="horz" lIns="89843" tIns="44920" rIns="89843" bIns="449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6658449"/>
            <a:ext cx="4028438" cy="350759"/>
          </a:xfrm>
          <a:prstGeom prst="rect">
            <a:avLst/>
          </a:prstGeom>
        </p:spPr>
        <p:txBody>
          <a:bodyPr vert="horz" lIns="89843" tIns="44920" rIns="89843" bIns="44920" rtlCol="0" anchor="b"/>
          <a:lstStyle>
            <a:lvl1pPr algn="l">
              <a:defRPr sz="1100"/>
            </a:lvl1pPr>
          </a:lstStyle>
          <a:p>
            <a:endParaRPr lang="en-US"/>
          </a:p>
        </p:txBody>
      </p:sp>
      <p:sp>
        <p:nvSpPr>
          <p:cNvPr id="7" name="Slide Number Placeholder 6"/>
          <p:cNvSpPr>
            <a:spLocks noGrp="1"/>
          </p:cNvSpPr>
          <p:nvPr>
            <p:ph type="sldNum" sz="quarter" idx="5"/>
          </p:nvPr>
        </p:nvSpPr>
        <p:spPr>
          <a:xfrm>
            <a:off x="5265816" y="6658449"/>
            <a:ext cx="4028438" cy="350759"/>
          </a:xfrm>
          <a:prstGeom prst="rect">
            <a:avLst/>
          </a:prstGeom>
        </p:spPr>
        <p:txBody>
          <a:bodyPr vert="horz" lIns="89843" tIns="44920" rIns="89843" bIns="44920" rtlCol="0" anchor="b"/>
          <a:lstStyle>
            <a:lvl1pPr algn="r">
              <a:defRPr sz="1100"/>
            </a:lvl1pPr>
          </a:lstStyle>
          <a:p>
            <a:fld id="{3AA8E3BB-EC1E-4EEA-ABB3-A9EA17A1A2D2}" type="slidenum">
              <a:rPr lang="en-US" smtClean="0"/>
              <a:t>‹#›</a:t>
            </a:fld>
            <a:endParaRPr lang="en-US"/>
          </a:p>
        </p:txBody>
      </p:sp>
    </p:spTree>
    <p:extLst>
      <p:ext uri="{BB962C8B-B14F-4D97-AF65-F5344CB8AC3E}">
        <p14:creationId xmlns:p14="http://schemas.microsoft.com/office/powerpoint/2010/main" val="2018726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A8E3BB-EC1E-4EEA-ABB3-A9EA17A1A2D2}" type="slidenum">
              <a:rPr lang="en-US" smtClean="0"/>
              <a:t>10</a:t>
            </a:fld>
            <a:endParaRPr lang="en-US"/>
          </a:p>
        </p:txBody>
      </p:sp>
    </p:spTree>
    <p:extLst>
      <p:ext uri="{BB962C8B-B14F-4D97-AF65-F5344CB8AC3E}">
        <p14:creationId xmlns:p14="http://schemas.microsoft.com/office/powerpoint/2010/main" val="3904060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A8E3BB-EC1E-4EEA-ABB3-A9EA17A1A2D2}" type="slidenum">
              <a:rPr lang="en-US" smtClean="0"/>
              <a:t>11</a:t>
            </a:fld>
            <a:endParaRPr lang="en-US"/>
          </a:p>
        </p:txBody>
      </p:sp>
    </p:spTree>
    <p:extLst>
      <p:ext uri="{BB962C8B-B14F-4D97-AF65-F5344CB8AC3E}">
        <p14:creationId xmlns:p14="http://schemas.microsoft.com/office/powerpoint/2010/main" val="1603290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A8E3BB-EC1E-4EEA-ABB3-A9EA17A1A2D2}" type="slidenum">
              <a:rPr lang="en-US" smtClean="0"/>
              <a:t>12</a:t>
            </a:fld>
            <a:endParaRPr lang="en-US"/>
          </a:p>
        </p:txBody>
      </p:sp>
    </p:spTree>
    <p:extLst>
      <p:ext uri="{BB962C8B-B14F-4D97-AF65-F5344CB8AC3E}">
        <p14:creationId xmlns:p14="http://schemas.microsoft.com/office/powerpoint/2010/main" val="4190014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3B7C3D-93BE-49CB-A163-8C25FD6536F7}" type="datetimeFigureOut">
              <a:rPr lang="en-US" smtClean="0"/>
              <a:t>4/28/2018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1790365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3B7C3D-93BE-49CB-A163-8C25FD6536F7}" type="datetimeFigureOut">
              <a:rPr lang="en-US" smtClean="0"/>
              <a:t>4/28/2018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371752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3B7C3D-93BE-49CB-A163-8C25FD6536F7}" type="datetimeFigureOut">
              <a:rPr lang="en-US" smtClean="0"/>
              <a:t>4/28/2018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552607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3B7C3D-93BE-49CB-A163-8C25FD6536F7}" type="datetimeFigureOut">
              <a:rPr lang="en-US" smtClean="0"/>
              <a:t>4/28/2018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321857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B7C3D-93BE-49CB-A163-8C25FD6536F7}" type="datetimeFigureOut">
              <a:rPr lang="en-US" smtClean="0"/>
              <a:t>4/28/2018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331775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3B7C3D-93BE-49CB-A163-8C25FD6536F7}" type="datetimeFigureOut">
              <a:rPr lang="en-US" smtClean="0"/>
              <a:t>4/28/2018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254791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3B7C3D-93BE-49CB-A163-8C25FD6536F7}" type="datetimeFigureOut">
              <a:rPr lang="en-US" smtClean="0"/>
              <a:t>4/28/2018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203942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3B7C3D-93BE-49CB-A163-8C25FD6536F7}" type="datetimeFigureOut">
              <a:rPr lang="en-US" smtClean="0"/>
              <a:t>4/28/2018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4288631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B7C3D-93BE-49CB-A163-8C25FD6536F7}" type="datetimeFigureOut">
              <a:rPr lang="en-US" smtClean="0"/>
              <a:t>4/28/2018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158889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3B7C3D-93BE-49CB-A163-8C25FD6536F7}" type="datetimeFigureOut">
              <a:rPr lang="en-US" smtClean="0"/>
              <a:t>4/28/2018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1118609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3B7C3D-93BE-49CB-A163-8C25FD6536F7}" type="datetimeFigureOut">
              <a:rPr lang="en-US" smtClean="0"/>
              <a:t>4/28/2018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988A6-B170-4100-91F0-294C7B804118}" type="slidenum">
              <a:rPr lang="en-US" smtClean="0"/>
              <a:t>‹#›</a:t>
            </a:fld>
            <a:endParaRPr lang="en-US"/>
          </a:p>
        </p:txBody>
      </p:sp>
    </p:spTree>
    <p:extLst>
      <p:ext uri="{BB962C8B-B14F-4D97-AF65-F5344CB8AC3E}">
        <p14:creationId xmlns:p14="http://schemas.microsoft.com/office/powerpoint/2010/main" val="100750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43B7C3D-93BE-49CB-A163-8C25FD6536F7}" type="datetimeFigureOut">
              <a:rPr lang="en-US" smtClean="0"/>
              <a:t>4/28/2018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F3988A6-B170-4100-91F0-294C7B804118}" type="slidenum">
              <a:rPr lang="en-US" smtClean="0"/>
              <a:t>‹#›</a:t>
            </a:fld>
            <a:endParaRPr lang="en-US"/>
          </a:p>
        </p:txBody>
      </p:sp>
    </p:spTree>
    <p:extLst>
      <p:ext uri="{BB962C8B-B14F-4D97-AF65-F5344CB8AC3E}">
        <p14:creationId xmlns:p14="http://schemas.microsoft.com/office/powerpoint/2010/main" val="3053422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03449" y="4310496"/>
            <a:ext cx="2340551" cy="837643"/>
          </a:xfrm>
        </p:spPr>
      </p:pic>
    </p:spTree>
    <p:extLst>
      <p:ext uri="{BB962C8B-B14F-4D97-AF65-F5344CB8AC3E}">
        <p14:creationId xmlns:p14="http://schemas.microsoft.com/office/powerpoint/2010/main" val="3919299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D509E-AFA2-448F-A1DC-2F4590A63854}"/>
              </a:ext>
            </a:extLst>
          </p:cNvPr>
          <p:cNvSpPr>
            <a:spLocks noGrp="1"/>
          </p:cNvSpPr>
          <p:nvPr>
            <p:ph type="title"/>
          </p:nvPr>
        </p:nvSpPr>
        <p:spPr/>
        <p:txBody>
          <a:bodyPr/>
          <a:lstStyle/>
          <a:p>
            <a:pPr algn="r"/>
            <a:r>
              <a:rPr lang="en-US" dirty="0"/>
              <a:t>Is the Bible your authority?</a:t>
            </a:r>
          </a:p>
        </p:txBody>
      </p:sp>
      <p:sp>
        <p:nvSpPr>
          <p:cNvPr id="3" name="Content Placeholder 2">
            <a:extLst>
              <a:ext uri="{FF2B5EF4-FFF2-40B4-BE49-F238E27FC236}">
                <a16:creationId xmlns:a16="http://schemas.microsoft.com/office/drawing/2014/main" id="{E8D51A94-890B-4A95-8F68-447A0A6E967A}"/>
              </a:ext>
            </a:extLst>
          </p:cNvPr>
          <p:cNvSpPr>
            <a:spLocks noGrp="1"/>
          </p:cNvSpPr>
          <p:nvPr>
            <p:ph idx="1"/>
          </p:nvPr>
        </p:nvSpPr>
        <p:spPr/>
        <p:txBody>
          <a:bodyPr/>
          <a:lstStyle/>
          <a:p>
            <a:pPr marL="514350" indent="-514350">
              <a:buFont typeface="+mj-lt"/>
              <a:buAutoNum type="arabicPeriod"/>
            </a:pPr>
            <a:endParaRPr lang="en-US" dirty="0"/>
          </a:p>
          <a:p>
            <a:pPr marL="514350" indent="-514350">
              <a:buFont typeface="+mj-lt"/>
              <a:buAutoNum type="arabicPeriod"/>
            </a:pPr>
            <a:r>
              <a:rPr lang="en-US" sz="5400" dirty="0"/>
              <a:t> Can it change your mind?</a:t>
            </a:r>
          </a:p>
        </p:txBody>
      </p:sp>
      <p:pic>
        <p:nvPicPr>
          <p:cNvPr id="4102" name="Picture 6" descr="Image result for god's word our final authority">
            <a:extLst>
              <a:ext uri="{FF2B5EF4-FFF2-40B4-BE49-F238E27FC236}">
                <a16:creationId xmlns:a16="http://schemas.microsoft.com/office/drawing/2014/main" id="{B0611CA1-2768-4C74-89F9-0AC0C62A09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418" b="17407"/>
          <a:stretch/>
        </p:blipFill>
        <p:spPr bwMode="auto">
          <a:xfrm>
            <a:off x="4876800" y="3241644"/>
            <a:ext cx="4305300" cy="1901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136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D509E-AFA2-448F-A1DC-2F4590A63854}"/>
              </a:ext>
            </a:extLst>
          </p:cNvPr>
          <p:cNvSpPr>
            <a:spLocks noGrp="1"/>
          </p:cNvSpPr>
          <p:nvPr>
            <p:ph type="title"/>
          </p:nvPr>
        </p:nvSpPr>
        <p:spPr/>
        <p:txBody>
          <a:bodyPr/>
          <a:lstStyle/>
          <a:p>
            <a:pPr algn="r"/>
            <a:r>
              <a:rPr lang="en-US" dirty="0"/>
              <a:t>Is the Bible your authority?</a:t>
            </a:r>
          </a:p>
        </p:txBody>
      </p:sp>
      <p:sp>
        <p:nvSpPr>
          <p:cNvPr id="3" name="Content Placeholder 2">
            <a:extLst>
              <a:ext uri="{FF2B5EF4-FFF2-40B4-BE49-F238E27FC236}">
                <a16:creationId xmlns:a16="http://schemas.microsoft.com/office/drawing/2014/main" id="{E8D51A94-890B-4A95-8F68-447A0A6E967A}"/>
              </a:ext>
            </a:extLst>
          </p:cNvPr>
          <p:cNvSpPr>
            <a:spLocks noGrp="1"/>
          </p:cNvSpPr>
          <p:nvPr>
            <p:ph idx="1"/>
          </p:nvPr>
        </p:nvSpPr>
        <p:spPr/>
        <p:txBody>
          <a:bodyPr/>
          <a:lstStyle/>
          <a:p>
            <a:pPr marL="514350" indent="-514350">
              <a:buFont typeface="+mj-lt"/>
              <a:buAutoNum type="arabicPeriod"/>
            </a:pPr>
            <a:endParaRPr lang="en-US" dirty="0"/>
          </a:p>
          <a:p>
            <a:pPr marL="0" indent="0">
              <a:buNone/>
            </a:pPr>
            <a:r>
              <a:rPr lang="en-US" sz="5400" dirty="0"/>
              <a:t>2. Can it change your direction?</a:t>
            </a:r>
          </a:p>
        </p:txBody>
      </p:sp>
      <p:pic>
        <p:nvPicPr>
          <p:cNvPr id="4102" name="Picture 6" descr="Image result for god's word our final authority">
            <a:extLst>
              <a:ext uri="{FF2B5EF4-FFF2-40B4-BE49-F238E27FC236}">
                <a16:creationId xmlns:a16="http://schemas.microsoft.com/office/drawing/2014/main" id="{B0611CA1-2768-4C74-89F9-0AC0C62A09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418" b="17407"/>
          <a:stretch/>
        </p:blipFill>
        <p:spPr bwMode="auto">
          <a:xfrm>
            <a:off x="4876800" y="3241644"/>
            <a:ext cx="4305300" cy="1901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488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D509E-AFA2-448F-A1DC-2F4590A63854}"/>
              </a:ext>
            </a:extLst>
          </p:cNvPr>
          <p:cNvSpPr>
            <a:spLocks noGrp="1"/>
          </p:cNvSpPr>
          <p:nvPr>
            <p:ph type="title"/>
          </p:nvPr>
        </p:nvSpPr>
        <p:spPr/>
        <p:txBody>
          <a:bodyPr/>
          <a:lstStyle/>
          <a:p>
            <a:pPr algn="r"/>
            <a:r>
              <a:rPr lang="en-US" dirty="0"/>
              <a:t>Is the Bible your authority?</a:t>
            </a:r>
          </a:p>
        </p:txBody>
      </p:sp>
      <p:sp>
        <p:nvSpPr>
          <p:cNvPr id="3" name="Content Placeholder 2">
            <a:extLst>
              <a:ext uri="{FF2B5EF4-FFF2-40B4-BE49-F238E27FC236}">
                <a16:creationId xmlns:a16="http://schemas.microsoft.com/office/drawing/2014/main" id="{E8D51A94-890B-4A95-8F68-447A0A6E967A}"/>
              </a:ext>
            </a:extLst>
          </p:cNvPr>
          <p:cNvSpPr>
            <a:spLocks noGrp="1"/>
          </p:cNvSpPr>
          <p:nvPr>
            <p:ph idx="1"/>
          </p:nvPr>
        </p:nvSpPr>
        <p:spPr/>
        <p:txBody>
          <a:bodyPr/>
          <a:lstStyle/>
          <a:p>
            <a:pPr marL="514350" indent="-514350">
              <a:buFont typeface="+mj-lt"/>
              <a:buAutoNum type="arabicPeriod"/>
            </a:pPr>
            <a:endParaRPr lang="en-US" dirty="0"/>
          </a:p>
          <a:p>
            <a:pPr marL="0" indent="0">
              <a:buNone/>
            </a:pPr>
            <a:r>
              <a:rPr lang="en-US" sz="5400" dirty="0"/>
              <a:t>3. Does it trump all other authorities?</a:t>
            </a:r>
          </a:p>
        </p:txBody>
      </p:sp>
      <p:pic>
        <p:nvPicPr>
          <p:cNvPr id="4102" name="Picture 6" descr="Image result for god's word our final authority">
            <a:extLst>
              <a:ext uri="{FF2B5EF4-FFF2-40B4-BE49-F238E27FC236}">
                <a16:creationId xmlns:a16="http://schemas.microsoft.com/office/drawing/2014/main" id="{B0611CA1-2768-4C74-89F9-0AC0C62A09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418" b="17407"/>
          <a:stretch/>
        </p:blipFill>
        <p:spPr bwMode="auto">
          <a:xfrm>
            <a:off x="4876800" y="3241644"/>
            <a:ext cx="4305300" cy="1901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617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6ECF-11A9-498F-ACFD-B2E69B6F2AFB}"/>
              </a:ext>
            </a:extLst>
          </p:cNvPr>
          <p:cNvSpPr>
            <a:spLocks noGrp="1"/>
          </p:cNvSpPr>
          <p:nvPr>
            <p:ph type="title"/>
          </p:nvPr>
        </p:nvSpPr>
        <p:spPr/>
        <p:txBody>
          <a:bodyPr/>
          <a:lstStyle/>
          <a:p>
            <a:r>
              <a:rPr lang="en-US" dirty="0"/>
              <a:t>Psalm 19:7-11</a:t>
            </a:r>
          </a:p>
        </p:txBody>
      </p:sp>
      <p:sp>
        <p:nvSpPr>
          <p:cNvPr id="4" name="Content Placeholder 3">
            <a:extLst>
              <a:ext uri="{FF2B5EF4-FFF2-40B4-BE49-F238E27FC236}">
                <a16:creationId xmlns:a16="http://schemas.microsoft.com/office/drawing/2014/main" id="{14AC2B91-48E5-40E3-BDA5-A96126FAC681}"/>
              </a:ext>
            </a:extLst>
          </p:cNvPr>
          <p:cNvSpPr>
            <a:spLocks noGrp="1"/>
          </p:cNvSpPr>
          <p:nvPr>
            <p:ph idx="1"/>
          </p:nvPr>
        </p:nvSpPr>
        <p:spPr/>
        <p:txBody>
          <a:bodyPr/>
          <a:lstStyle/>
          <a:p>
            <a:r>
              <a:rPr lang="en-US" dirty="0"/>
              <a:t>Find your one thing</a:t>
            </a:r>
          </a:p>
        </p:txBody>
      </p:sp>
    </p:spTree>
    <p:extLst>
      <p:ext uri="{BB962C8B-B14F-4D97-AF65-F5344CB8AC3E}">
        <p14:creationId xmlns:p14="http://schemas.microsoft.com/office/powerpoint/2010/main" val="2313719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03449" y="4310496"/>
            <a:ext cx="2340551" cy="837643"/>
          </a:xfrm>
        </p:spPr>
      </p:pic>
    </p:spTree>
    <p:extLst>
      <p:ext uri="{BB962C8B-B14F-4D97-AF65-F5344CB8AC3E}">
        <p14:creationId xmlns:p14="http://schemas.microsoft.com/office/powerpoint/2010/main" val="2209165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2DC4F62B-5401-44D8-912D-2C26BA0FF6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74" t="1786" r="10647" b="178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2DF68EB-2402-43AF-8440-7CB1EA83483B}"/>
              </a:ext>
            </a:extLst>
          </p:cNvPr>
          <p:cNvSpPr>
            <a:spLocks noGrp="1"/>
          </p:cNvSpPr>
          <p:nvPr>
            <p:ph type="title"/>
          </p:nvPr>
        </p:nvSpPr>
        <p:spPr>
          <a:xfrm>
            <a:off x="381000" y="-323850"/>
            <a:ext cx="4800600" cy="3356372"/>
          </a:xfrm>
          <a:effectLst>
            <a:outerShdw blurRad="63500" sx="105000" sy="105000" algn="ctr" rotWithShape="0">
              <a:schemeClr val="tx1">
                <a:alpha val="47000"/>
              </a:schemeClr>
            </a:outerShdw>
          </a:effectLst>
        </p:spPr>
        <p:txBody>
          <a:bodyPr>
            <a:noAutofit/>
          </a:bodyPr>
          <a:lstStyle/>
          <a:p>
            <a:pPr algn="l"/>
            <a:r>
              <a:rPr lang="en-US" sz="7200" dirty="0">
                <a:solidFill>
                  <a:schemeClr val="bg1"/>
                </a:solidFill>
                <a:effectLst>
                  <a:glow rad="63500">
                    <a:schemeClr val="tx1"/>
                  </a:glow>
                  <a:outerShdw blurRad="63500" sx="102000" sy="102000" algn="ctr" rotWithShape="0">
                    <a:prstClr val="black">
                      <a:alpha val="40000"/>
                    </a:prstClr>
                  </a:outerShdw>
                </a:effectLst>
              </a:rPr>
              <a:t>House Upon the Rock</a:t>
            </a:r>
          </a:p>
        </p:txBody>
      </p:sp>
    </p:spTree>
    <p:extLst>
      <p:ext uri="{BB962C8B-B14F-4D97-AF65-F5344CB8AC3E}">
        <p14:creationId xmlns:p14="http://schemas.microsoft.com/office/powerpoint/2010/main" val="609286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FA871-D56A-4148-9E1B-C6FAC9D2C3AD}"/>
              </a:ext>
            </a:extLst>
          </p:cNvPr>
          <p:cNvSpPr>
            <a:spLocks noGrp="1"/>
          </p:cNvSpPr>
          <p:nvPr>
            <p:ph type="title"/>
          </p:nvPr>
        </p:nvSpPr>
        <p:spPr>
          <a:xfrm>
            <a:off x="457200" y="205979"/>
            <a:ext cx="8229600" cy="613171"/>
          </a:xfrm>
        </p:spPr>
        <p:txBody>
          <a:bodyPr>
            <a:normAutofit fontScale="90000"/>
          </a:bodyPr>
          <a:lstStyle/>
          <a:p>
            <a:pPr algn="r"/>
            <a:r>
              <a:rPr lang="en-US" dirty="0"/>
              <a:t>Matthew 7:24-27</a:t>
            </a:r>
          </a:p>
        </p:txBody>
      </p:sp>
      <p:sp>
        <p:nvSpPr>
          <p:cNvPr id="3" name="Content Placeholder 2">
            <a:extLst>
              <a:ext uri="{FF2B5EF4-FFF2-40B4-BE49-F238E27FC236}">
                <a16:creationId xmlns:a16="http://schemas.microsoft.com/office/drawing/2014/main" id="{0AAAD7E8-1757-47BD-9A37-7AE77FB2302C}"/>
              </a:ext>
            </a:extLst>
          </p:cNvPr>
          <p:cNvSpPr>
            <a:spLocks noGrp="1"/>
          </p:cNvSpPr>
          <p:nvPr>
            <p:ph idx="1"/>
          </p:nvPr>
        </p:nvSpPr>
        <p:spPr>
          <a:xfrm>
            <a:off x="457200" y="895350"/>
            <a:ext cx="8229600" cy="3699273"/>
          </a:xfrm>
        </p:spPr>
        <p:txBody>
          <a:bodyPr>
            <a:normAutofit fontScale="85000" lnSpcReduction="20000"/>
          </a:bodyPr>
          <a:lstStyle/>
          <a:p>
            <a:pPr marL="0" indent="0">
              <a:buNone/>
            </a:pPr>
            <a:r>
              <a:rPr lang="en-US" dirty="0"/>
              <a:t>"</a:t>
            </a:r>
            <a:r>
              <a:rPr lang="en-US" dirty="0">
                <a:solidFill>
                  <a:srgbClr val="FF0000"/>
                </a:solidFill>
              </a:rPr>
              <a:t>Everyone then who hears these words of mine and </a:t>
            </a:r>
            <a:r>
              <a:rPr lang="en-US" u="sng" dirty="0">
                <a:solidFill>
                  <a:srgbClr val="FF0000"/>
                </a:solidFill>
              </a:rPr>
              <a:t>does</a:t>
            </a:r>
            <a:r>
              <a:rPr lang="en-US" dirty="0">
                <a:solidFill>
                  <a:srgbClr val="FF0000"/>
                </a:solidFill>
              </a:rPr>
              <a:t> them will be like a wise man who built his house on the rock.  And the rain fell, and the floods came, and the winds blew and beat on that house, but it did not fall, because it had been founded on the rock.  </a:t>
            </a:r>
          </a:p>
          <a:p>
            <a:pPr marL="0" indent="0">
              <a:buNone/>
            </a:pPr>
            <a:r>
              <a:rPr lang="en-US" dirty="0">
                <a:solidFill>
                  <a:srgbClr val="FF0000"/>
                </a:solidFill>
              </a:rPr>
              <a:t>And everyone who hears these words of mine and does </a:t>
            </a:r>
            <a:r>
              <a:rPr lang="en-US" u="sng" dirty="0">
                <a:solidFill>
                  <a:srgbClr val="FF0000"/>
                </a:solidFill>
              </a:rPr>
              <a:t>not</a:t>
            </a:r>
            <a:r>
              <a:rPr lang="en-US" dirty="0">
                <a:solidFill>
                  <a:srgbClr val="FF0000"/>
                </a:solidFill>
              </a:rPr>
              <a:t> do them will be like a foolish man who built his house on the sand.  And the rain fell, and the floods came, and the winds blew and beat against that house, and it fell, and great was the fall of it.</a:t>
            </a:r>
            <a:r>
              <a:rPr lang="en-US" dirty="0"/>
              <a:t>"</a:t>
            </a:r>
          </a:p>
        </p:txBody>
      </p:sp>
    </p:spTree>
    <p:extLst>
      <p:ext uri="{BB962C8B-B14F-4D97-AF65-F5344CB8AC3E}">
        <p14:creationId xmlns:p14="http://schemas.microsoft.com/office/powerpoint/2010/main" val="3163972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D4B2AA05-4450-4243-BF21-C6D5E58EE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020" y="0"/>
            <a:ext cx="9470020" cy="51838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9CE76E-C544-4916-96CB-D71F857F637B}"/>
              </a:ext>
            </a:extLst>
          </p:cNvPr>
          <p:cNvSpPr>
            <a:spLocks noGrp="1"/>
          </p:cNvSpPr>
          <p:nvPr>
            <p:ph type="title"/>
          </p:nvPr>
        </p:nvSpPr>
        <p:spPr>
          <a:effectLst>
            <a:outerShdw blurRad="63500" sx="102000" sy="102000" algn="ctr" rotWithShape="0">
              <a:prstClr val="black">
                <a:alpha val="40000"/>
              </a:prstClr>
            </a:outerShdw>
          </a:effectLst>
        </p:spPr>
        <p:txBody>
          <a:bodyPr/>
          <a:lstStyle/>
          <a:p>
            <a:r>
              <a:rPr lang="en-US" dirty="0">
                <a:solidFill>
                  <a:schemeClr val="bg1"/>
                </a:solidFill>
                <a:effectLst>
                  <a:glow rad="63500">
                    <a:schemeClr val="tx1"/>
                  </a:glow>
                  <a:outerShdw blurRad="63500" sx="102000" sy="102000" algn="ctr" rotWithShape="0">
                    <a:prstClr val="black">
                      <a:alpha val="40000"/>
                    </a:prstClr>
                  </a:outerShdw>
                </a:effectLst>
              </a:rPr>
              <a:t>The Bible is God’s Message</a:t>
            </a:r>
          </a:p>
        </p:txBody>
      </p:sp>
      <p:sp>
        <p:nvSpPr>
          <p:cNvPr id="3" name="Content Placeholder 2">
            <a:extLst>
              <a:ext uri="{FF2B5EF4-FFF2-40B4-BE49-F238E27FC236}">
                <a16:creationId xmlns:a16="http://schemas.microsoft.com/office/drawing/2014/main" id="{19F97D43-0B12-49B1-AD64-7D7B3023F9B6}"/>
              </a:ext>
            </a:extLst>
          </p:cNvPr>
          <p:cNvSpPr>
            <a:spLocks noGrp="1"/>
          </p:cNvSpPr>
          <p:nvPr>
            <p:ph idx="1"/>
          </p:nvPr>
        </p:nvSpPr>
        <p:spPr/>
        <p:txBody>
          <a:bodyPr/>
          <a:lstStyle/>
          <a:p>
            <a:endParaRPr lang="en-US" dirty="0">
              <a:effectLst>
                <a:outerShdw blurRad="63500" dist="50800" dir="5400000" sx="1000" sy="1000" algn="ctr" rotWithShape="0">
                  <a:srgbClr val="000000">
                    <a:alpha val="43137"/>
                  </a:srgbClr>
                </a:outerShdw>
              </a:effectLst>
            </a:endParaRPr>
          </a:p>
        </p:txBody>
      </p:sp>
    </p:spTree>
    <p:extLst>
      <p:ext uri="{BB962C8B-B14F-4D97-AF65-F5344CB8AC3E}">
        <p14:creationId xmlns:p14="http://schemas.microsoft.com/office/powerpoint/2010/main" val="447537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2544-80DB-456F-9088-14A57AD3E07F}"/>
              </a:ext>
            </a:extLst>
          </p:cNvPr>
          <p:cNvSpPr>
            <a:spLocks noGrp="1"/>
          </p:cNvSpPr>
          <p:nvPr>
            <p:ph type="title"/>
          </p:nvPr>
        </p:nvSpPr>
        <p:spPr/>
        <p:txBody>
          <a:bodyPr/>
          <a:lstStyle/>
          <a:p>
            <a:r>
              <a:rPr lang="en-US" dirty="0"/>
              <a:t>Getting Started</a:t>
            </a:r>
          </a:p>
        </p:txBody>
      </p:sp>
      <p:sp>
        <p:nvSpPr>
          <p:cNvPr id="3" name="Content Placeholder 2">
            <a:extLst>
              <a:ext uri="{FF2B5EF4-FFF2-40B4-BE49-F238E27FC236}">
                <a16:creationId xmlns:a16="http://schemas.microsoft.com/office/drawing/2014/main" id="{4100D783-D608-4E6B-BBDB-87CE2DD7510D}"/>
              </a:ext>
            </a:extLst>
          </p:cNvPr>
          <p:cNvSpPr>
            <a:spLocks noGrp="1"/>
          </p:cNvSpPr>
          <p:nvPr>
            <p:ph idx="1"/>
          </p:nvPr>
        </p:nvSpPr>
        <p:spPr/>
        <p:txBody>
          <a:bodyPr>
            <a:normAutofit/>
          </a:bodyPr>
          <a:lstStyle/>
          <a:p>
            <a:pPr marL="0" indent="0">
              <a:buNone/>
            </a:pPr>
            <a:r>
              <a:rPr lang="en-US" dirty="0">
                <a:solidFill>
                  <a:srgbClr val="FF0000"/>
                </a:solidFill>
              </a:rPr>
              <a:t>Genesis 1:3</a:t>
            </a:r>
            <a:br>
              <a:rPr lang="en-US" dirty="0"/>
            </a:br>
            <a:endParaRPr lang="en-US" dirty="0"/>
          </a:p>
          <a:p>
            <a:pPr marL="0" indent="0">
              <a:buNone/>
            </a:pPr>
            <a:r>
              <a:rPr lang="en-US" dirty="0">
                <a:solidFill>
                  <a:srgbClr val="FF0000"/>
                </a:solidFill>
              </a:rPr>
              <a:t>2 Timothy 3:16</a:t>
            </a:r>
            <a:br>
              <a:rPr lang="en-US" dirty="0"/>
            </a:br>
            <a:endParaRPr lang="en-US" dirty="0"/>
          </a:p>
          <a:p>
            <a:pPr marL="0" indent="0">
              <a:buNone/>
            </a:pPr>
            <a:r>
              <a:rPr lang="en-US" dirty="0">
                <a:solidFill>
                  <a:srgbClr val="FF0000"/>
                </a:solidFill>
              </a:rPr>
              <a:t>2 Peter 3:15-16</a:t>
            </a:r>
          </a:p>
        </p:txBody>
      </p:sp>
    </p:spTree>
    <p:extLst>
      <p:ext uri="{BB962C8B-B14F-4D97-AF65-F5344CB8AC3E}">
        <p14:creationId xmlns:p14="http://schemas.microsoft.com/office/powerpoint/2010/main" val="1730048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2544-80DB-456F-9088-14A57AD3E07F}"/>
              </a:ext>
            </a:extLst>
          </p:cNvPr>
          <p:cNvSpPr>
            <a:spLocks noGrp="1"/>
          </p:cNvSpPr>
          <p:nvPr>
            <p:ph type="title"/>
          </p:nvPr>
        </p:nvSpPr>
        <p:spPr/>
        <p:txBody>
          <a:bodyPr/>
          <a:lstStyle/>
          <a:p>
            <a:r>
              <a:rPr lang="en-US" dirty="0"/>
              <a:t>Getting Started</a:t>
            </a:r>
          </a:p>
        </p:txBody>
      </p:sp>
      <p:sp>
        <p:nvSpPr>
          <p:cNvPr id="3" name="Content Placeholder 2">
            <a:extLst>
              <a:ext uri="{FF2B5EF4-FFF2-40B4-BE49-F238E27FC236}">
                <a16:creationId xmlns:a16="http://schemas.microsoft.com/office/drawing/2014/main" id="{4100D783-D608-4E6B-BBDB-87CE2DD7510D}"/>
              </a:ext>
            </a:extLst>
          </p:cNvPr>
          <p:cNvSpPr>
            <a:spLocks noGrp="1"/>
          </p:cNvSpPr>
          <p:nvPr>
            <p:ph idx="1"/>
          </p:nvPr>
        </p:nvSpPr>
        <p:spPr/>
        <p:txBody>
          <a:bodyPr>
            <a:normAutofit/>
          </a:bodyPr>
          <a:lstStyle/>
          <a:p>
            <a:pPr marL="0" indent="0">
              <a:buNone/>
            </a:pPr>
            <a:r>
              <a:rPr lang="en-US" dirty="0">
                <a:solidFill>
                  <a:srgbClr val="FF0000"/>
                </a:solidFill>
              </a:rPr>
              <a:t>Genesis 1:3 </a:t>
            </a:r>
            <a:r>
              <a:rPr lang="en-US" dirty="0"/>
              <a:t>– And God said, "Let there be light," and there was light.</a:t>
            </a:r>
          </a:p>
          <a:p>
            <a:pPr marL="0" indent="0">
              <a:buNone/>
            </a:pPr>
            <a:r>
              <a:rPr lang="en-US" dirty="0">
                <a:solidFill>
                  <a:srgbClr val="FF0000"/>
                </a:solidFill>
              </a:rPr>
              <a:t>2 Timothy 3:16</a:t>
            </a:r>
            <a:br>
              <a:rPr lang="en-US" dirty="0"/>
            </a:br>
            <a:endParaRPr lang="en-US" dirty="0"/>
          </a:p>
          <a:p>
            <a:pPr marL="0" indent="0">
              <a:buNone/>
            </a:pPr>
            <a:r>
              <a:rPr lang="en-US" dirty="0">
                <a:solidFill>
                  <a:srgbClr val="FF0000"/>
                </a:solidFill>
              </a:rPr>
              <a:t>2 Peter 3:15-16</a:t>
            </a:r>
          </a:p>
        </p:txBody>
      </p:sp>
    </p:spTree>
    <p:extLst>
      <p:ext uri="{BB962C8B-B14F-4D97-AF65-F5344CB8AC3E}">
        <p14:creationId xmlns:p14="http://schemas.microsoft.com/office/powerpoint/2010/main" val="3064115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2544-80DB-456F-9088-14A57AD3E07F}"/>
              </a:ext>
            </a:extLst>
          </p:cNvPr>
          <p:cNvSpPr>
            <a:spLocks noGrp="1"/>
          </p:cNvSpPr>
          <p:nvPr>
            <p:ph type="title"/>
          </p:nvPr>
        </p:nvSpPr>
        <p:spPr/>
        <p:txBody>
          <a:bodyPr/>
          <a:lstStyle/>
          <a:p>
            <a:r>
              <a:rPr lang="en-US" dirty="0"/>
              <a:t>Getting Started</a:t>
            </a:r>
          </a:p>
        </p:txBody>
      </p:sp>
      <p:sp>
        <p:nvSpPr>
          <p:cNvPr id="3" name="Content Placeholder 2">
            <a:extLst>
              <a:ext uri="{FF2B5EF4-FFF2-40B4-BE49-F238E27FC236}">
                <a16:creationId xmlns:a16="http://schemas.microsoft.com/office/drawing/2014/main" id="{4100D783-D608-4E6B-BBDB-87CE2DD7510D}"/>
              </a:ext>
            </a:extLst>
          </p:cNvPr>
          <p:cNvSpPr>
            <a:spLocks noGrp="1"/>
          </p:cNvSpPr>
          <p:nvPr>
            <p:ph idx="1"/>
          </p:nvPr>
        </p:nvSpPr>
        <p:spPr/>
        <p:txBody>
          <a:bodyPr>
            <a:normAutofit/>
          </a:bodyPr>
          <a:lstStyle/>
          <a:p>
            <a:pPr marL="0" indent="0">
              <a:buNone/>
            </a:pPr>
            <a:r>
              <a:rPr lang="en-US" dirty="0">
                <a:solidFill>
                  <a:srgbClr val="FF0000"/>
                </a:solidFill>
              </a:rPr>
              <a:t>Genesis 1:3 </a:t>
            </a:r>
            <a:r>
              <a:rPr lang="en-US" dirty="0"/>
              <a:t>– And God said, "Let there be light," and there was light.</a:t>
            </a:r>
          </a:p>
          <a:p>
            <a:pPr marL="0" indent="0">
              <a:buNone/>
            </a:pPr>
            <a:r>
              <a:rPr lang="en-US" dirty="0">
                <a:solidFill>
                  <a:srgbClr val="FF0000"/>
                </a:solidFill>
              </a:rPr>
              <a:t>2 Timothy 3:16</a:t>
            </a:r>
            <a:r>
              <a:rPr lang="en-US" dirty="0"/>
              <a:t> – All Scripture is breathed out by God… for teaching, reproof, correction…</a:t>
            </a:r>
          </a:p>
          <a:p>
            <a:pPr marL="0" indent="0">
              <a:buNone/>
            </a:pPr>
            <a:r>
              <a:rPr lang="en-US" dirty="0">
                <a:solidFill>
                  <a:srgbClr val="FF0000"/>
                </a:solidFill>
              </a:rPr>
              <a:t>2 Peter 3:15-16</a:t>
            </a:r>
          </a:p>
        </p:txBody>
      </p:sp>
    </p:spTree>
    <p:extLst>
      <p:ext uri="{BB962C8B-B14F-4D97-AF65-F5344CB8AC3E}">
        <p14:creationId xmlns:p14="http://schemas.microsoft.com/office/powerpoint/2010/main" val="36449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2544-80DB-456F-9088-14A57AD3E07F}"/>
              </a:ext>
            </a:extLst>
          </p:cNvPr>
          <p:cNvSpPr>
            <a:spLocks noGrp="1"/>
          </p:cNvSpPr>
          <p:nvPr>
            <p:ph type="title"/>
          </p:nvPr>
        </p:nvSpPr>
        <p:spPr/>
        <p:txBody>
          <a:bodyPr/>
          <a:lstStyle/>
          <a:p>
            <a:r>
              <a:rPr lang="en-US" dirty="0"/>
              <a:t>Getting Started</a:t>
            </a:r>
          </a:p>
        </p:txBody>
      </p:sp>
      <p:sp>
        <p:nvSpPr>
          <p:cNvPr id="3" name="Content Placeholder 2">
            <a:extLst>
              <a:ext uri="{FF2B5EF4-FFF2-40B4-BE49-F238E27FC236}">
                <a16:creationId xmlns:a16="http://schemas.microsoft.com/office/drawing/2014/main" id="{4100D783-D608-4E6B-BBDB-87CE2DD7510D}"/>
              </a:ext>
            </a:extLst>
          </p:cNvPr>
          <p:cNvSpPr>
            <a:spLocks noGrp="1"/>
          </p:cNvSpPr>
          <p:nvPr>
            <p:ph idx="1"/>
          </p:nvPr>
        </p:nvSpPr>
        <p:spPr>
          <a:xfrm>
            <a:off x="457200" y="1200151"/>
            <a:ext cx="8229600" cy="3737370"/>
          </a:xfrm>
        </p:spPr>
        <p:txBody>
          <a:bodyPr>
            <a:normAutofit/>
          </a:bodyPr>
          <a:lstStyle/>
          <a:p>
            <a:pPr marL="0" indent="0">
              <a:buNone/>
            </a:pPr>
            <a:r>
              <a:rPr lang="en-US" dirty="0">
                <a:solidFill>
                  <a:srgbClr val="FF0000"/>
                </a:solidFill>
              </a:rPr>
              <a:t>Genesis 1:3 </a:t>
            </a:r>
            <a:r>
              <a:rPr lang="en-US" dirty="0"/>
              <a:t>– And God said, "Let there be light," and there was light.</a:t>
            </a:r>
          </a:p>
          <a:p>
            <a:pPr marL="0" indent="0">
              <a:buNone/>
            </a:pPr>
            <a:r>
              <a:rPr lang="en-US" dirty="0">
                <a:solidFill>
                  <a:srgbClr val="FF0000"/>
                </a:solidFill>
              </a:rPr>
              <a:t>2 Timothy 3:16</a:t>
            </a:r>
            <a:r>
              <a:rPr lang="en-US" dirty="0"/>
              <a:t> – All Scripture is breathed out by God… for teaching, reproof, correction…</a:t>
            </a:r>
          </a:p>
          <a:p>
            <a:pPr marL="0" indent="0">
              <a:buNone/>
            </a:pPr>
            <a:r>
              <a:rPr lang="en-US" dirty="0">
                <a:solidFill>
                  <a:srgbClr val="FF0000"/>
                </a:solidFill>
              </a:rPr>
              <a:t>2 Peter 3:15-16</a:t>
            </a:r>
            <a:r>
              <a:rPr lang="en-US" dirty="0"/>
              <a:t> – our beloved brother Paul also wrote… the ignorant and unstable twist to their own destruction, as they do the </a:t>
            </a:r>
            <a:r>
              <a:rPr lang="en-US" u="sng" dirty="0"/>
              <a:t>other Scriptures</a:t>
            </a:r>
          </a:p>
        </p:txBody>
      </p:sp>
    </p:spTree>
    <p:extLst>
      <p:ext uri="{BB962C8B-B14F-4D97-AF65-F5344CB8AC3E}">
        <p14:creationId xmlns:p14="http://schemas.microsoft.com/office/powerpoint/2010/main" val="4155946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270BC-D6D4-4FE1-8EAE-FD05ACA2DFF9}"/>
              </a:ext>
            </a:extLst>
          </p:cNvPr>
          <p:cNvSpPr>
            <a:spLocks noGrp="1"/>
          </p:cNvSpPr>
          <p:nvPr>
            <p:ph type="title"/>
          </p:nvPr>
        </p:nvSpPr>
        <p:spPr>
          <a:xfrm>
            <a:off x="457200" y="3943350"/>
            <a:ext cx="8229600" cy="857250"/>
          </a:xfrm>
        </p:spPr>
        <p:txBody>
          <a:bodyPr>
            <a:normAutofit fontScale="90000"/>
          </a:bodyPr>
          <a:lstStyle/>
          <a:p>
            <a:r>
              <a:rPr lang="en-US" dirty="0"/>
              <a:t>The Bible has authority because God’s words have authority</a:t>
            </a:r>
          </a:p>
        </p:txBody>
      </p:sp>
      <p:sp>
        <p:nvSpPr>
          <p:cNvPr id="3" name="Content Placeholder 2">
            <a:extLst>
              <a:ext uri="{FF2B5EF4-FFF2-40B4-BE49-F238E27FC236}">
                <a16:creationId xmlns:a16="http://schemas.microsoft.com/office/drawing/2014/main" id="{19EF4245-DD93-4561-945B-976594769810}"/>
              </a:ext>
            </a:extLst>
          </p:cNvPr>
          <p:cNvSpPr>
            <a:spLocks noGrp="1"/>
          </p:cNvSpPr>
          <p:nvPr>
            <p:ph idx="1"/>
          </p:nvPr>
        </p:nvSpPr>
        <p:spPr/>
        <p:txBody>
          <a:bodyPr/>
          <a:lstStyle/>
          <a:p>
            <a:endParaRPr lang="en-US" dirty="0"/>
          </a:p>
        </p:txBody>
      </p:sp>
      <p:pic>
        <p:nvPicPr>
          <p:cNvPr id="3074" name="Picture 2" descr="Related image">
            <a:extLst>
              <a:ext uri="{FF2B5EF4-FFF2-40B4-BE49-F238E27FC236}">
                <a16:creationId xmlns:a16="http://schemas.microsoft.com/office/drawing/2014/main" id="{C4748ED8-4291-460F-8256-9030DA8DD0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050"/>
            <a:ext cx="9144000" cy="374491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email">
            <a:extLst>
              <a:ext uri="{FF2B5EF4-FFF2-40B4-BE49-F238E27FC236}">
                <a16:creationId xmlns:a16="http://schemas.microsoft.com/office/drawing/2014/main" id="{1CB43115-6A9F-49A3-8BD5-822254F462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114550"/>
            <a:ext cx="1752600" cy="1740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524319"/>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128535</TotalTime>
  <Words>326</Words>
  <Application>Microsoft Office PowerPoint</Application>
  <PresentationFormat>On-screen Show (16:9)</PresentationFormat>
  <Paragraphs>36</Paragraphs>
  <Slides>14</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Blank</vt:lpstr>
      <vt:lpstr>PowerPoint Presentation</vt:lpstr>
      <vt:lpstr>House Upon the Rock</vt:lpstr>
      <vt:lpstr>Matthew 7:24-27</vt:lpstr>
      <vt:lpstr>The Bible is God’s Message</vt:lpstr>
      <vt:lpstr>Getting Started</vt:lpstr>
      <vt:lpstr>Getting Started</vt:lpstr>
      <vt:lpstr>Getting Started</vt:lpstr>
      <vt:lpstr>Getting Started</vt:lpstr>
      <vt:lpstr>The Bible has authority because God’s words have authority</vt:lpstr>
      <vt:lpstr>Is the Bible your authority?</vt:lpstr>
      <vt:lpstr>Is the Bible your authority?</vt:lpstr>
      <vt:lpstr>Is the Bible your authority?</vt:lpstr>
      <vt:lpstr>Psalm 19:7-11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Scotty Brooks</dc:creator>
  <cp:lastModifiedBy>Scotty Brooks</cp:lastModifiedBy>
  <cp:revision>830</cp:revision>
  <cp:lastPrinted>2018-04-29T05:23:18Z</cp:lastPrinted>
  <dcterms:created xsi:type="dcterms:W3CDTF">2015-12-06T05:01:10Z</dcterms:created>
  <dcterms:modified xsi:type="dcterms:W3CDTF">2018-04-29T12:54:57Z</dcterms:modified>
</cp:coreProperties>
</file>