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647" r:id="rId2"/>
    <p:sldId id="648" r:id="rId3"/>
    <p:sldId id="649" r:id="rId4"/>
    <p:sldId id="551" r:id="rId5"/>
  </p:sldIdLst>
  <p:sldSz cx="9144000" cy="5143500" type="screen16x9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1915"/>
    <a:srgbClr val="E9E9E9"/>
    <a:srgbClr val="BC1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484" autoAdjust="0"/>
  </p:normalViewPr>
  <p:slideViewPr>
    <p:cSldViewPr>
      <p:cViewPr varScale="1">
        <p:scale>
          <a:sx n="113" d="100"/>
          <a:sy n="113" d="100"/>
        </p:scale>
        <p:origin x="684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028438" cy="350520"/>
          </a:xfrm>
          <a:prstGeom prst="rect">
            <a:avLst/>
          </a:prstGeom>
        </p:spPr>
        <p:txBody>
          <a:bodyPr vert="horz" lIns="89843" tIns="44920" rIns="89843" bIns="44920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16" y="0"/>
            <a:ext cx="4028438" cy="350520"/>
          </a:xfrm>
          <a:prstGeom prst="rect">
            <a:avLst/>
          </a:prstGeom>
        </p:spPr>
        <p:txBody>
          <a:bodyPr vert="horz" lIns="89843" tIns="44920" rIns="89843" bIns="44920" rtlCol="0"/>
          <a:lstStyle>
            <a:lvl1pPr algn="r">
              <a:defRPr sz="1100"/>
            </a:lvl1pPr>
          </a:lstStyle>
          <a:p>
            <a:fld id="{947A78D2-CA7C-4235-BC4B-29B1C930BE41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6658664"/>
            <a:ext cx="4028438" cy="350520"/>
          </a:xfrm>
          <a:prstGeom prst="rect">
            <a:avLst/>
          </a:prstGeom>
        </p:spPr>
        <p:txBody>
          <a:bodyPr vert="horz" lIns="89843" tIns="44920" rIns="89843" bIns="44920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16" y="6658664"/>
            <a:ext cx="4028438" cy="350520"/>
          </a:xfrm>
          <a:prstGeom prst="rect">
            <a:avLst/>
          </a:prstGeom>
        </p:spPr>
        <p:txBody>
          <a:bodyPr vert="horz" lIns="89843" tIns="44920" rIns="89843" bIns="44920" rtlCol="0" anchor="b"/>
          <a:lstStyle>
            <a:lvl1pPr algn="r">
              <a:defRPr sz="1100"/>
            </a:lvl1pPr>
          </a:lstStyle>
          <a:p>
            <a:fld id="{FFF54382-4751-408E-9455-1DD0ABA8C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17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7"/>
            <a:ext cx="4028438" cy="350759"/>
          </a:xfrm>
          <a:prstGeom prst="rect">
            <a:avLst/>
          </a:prstGeom>
        </p:spPr>
        <p:txBody>
          <a:bodyPr vert="horz" lIns="89843" tIns="44920" rIns="89843" bIns="44920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6" y="7"/>
            <a:ext cx="4028438" cy="350759"/>
          </a:xfrm>
          <a:prstGeom prst="rect">
            <a:avLst/>
          </a:prstGeom>
        </p:spPr>
        <p:txBody>
          <a:bodyPr vert="horz" lIns="89843" tIns="44920" rIns="89843" bIns="44920" rtlCol="0"/>
          <a:lstStyle>
            <a:lvl1pPr algn="r">
              <a:defRPr sz="1100"/>
            </a:lvl1pPr>
          </a:lstStyle>
          <a:p>
            <a:fld id="{FE4DE5EA-BB35-43F8-ADC5-0BBEEB3C506A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3875"/>
            <a:ext cx="46736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843" tIns="44920" rIns="89843" bIns="449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30423"/>
            <a:ext cx="7437120" cy="3154442"/>
          </a:xfrm>
          <a:prstGeom prst="rect">
            <a:avLst/>
          </a:prstGeom>
        </p:spPr>
        <p:txBody>
          <a:bodyPr vert="horz" lIns="89843" tIns="44920" rIns="89843" bIns="449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6658449"/>
            <a:ext cx="4028438" cy="350759"/>
          </a:xfrm>
          <a:prstGeom prst="rect">
            <a:avLst/>
          </a:prstGeom>
        </p:spPr>
        <p:txBody>
          <a:bodyPr vert="horz" lIns="89843" tIns="44920" rIns="89843" bIns="44920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6" y="6658449"/>
            <a:ext cx="4028438" cy="350759"/>
          </a:xfrm>
          <a:prstGeom prst="rect">
            <a:avLst/>
          </a:prstGeom>
        </p:spPr>
        <p:txBody>
          <a:bodyPr vert="horz" lIns="89843" tIns="44920" rIns="89843" bIns="44920" rtlCol="0" anchor="b"/>
          <a:lstStyle>
            <a:lvl1pPr algn="r">
              <a:defRPr sz="1100"/>
            </a:lvl1pPr>
          </a:lstStyle>
          <a:p>
            <a:fld id="{3AA8E3BB-EC1E-4EEA-ABB3-A9EA17A1A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26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6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24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07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71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5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13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2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31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9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0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0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B7C3D-93BE-49CB-A163-8C25FD6536F7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2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449" y="4310496"/>
            <a:ext cx="2340551" cy="837643"/>
          </a:xfrm>
        </p:spPr>
      </p:pic>
    </p:spTree>
    <p:extLst>
      <p:ext uri="{BB962C8B-B14F-4D97-AF65-F5344CB8AC3E}">
        <p14:creationId xmlns:p14="http://schemas.microsoft.com/office/powerpoint/2010/main" val="391929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FA871-D56A-4148-9E1B-C6FAC9D2C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AD7E8-1757-47BD-9A37-7AE77FB23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jesus heals a paralytic">
            <a:extLst>
              <a:ext uri="{FF2B5EF4-FFF2-40B4-BE49-F238E27FC236}">
                <a16:creationId xmlns:a16="http://schemas.microsoft.com/office/drawing/2014/main" id="{510C0D5C-486D-420E-8140-95E8D151A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0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972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A2544-80DB-456F-9088-14A57AD3E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0D783-D608-4E6B-BBDB-87CE2DD75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48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449" y="4310496"/>
            <a:ext cx="2340551" cy="837643"/>
          </a:xfrm>
        </p:spPr>
      </p:pic>
    </p:spTree>
    <p:extLst>
      <p:ext uri="{BB962C8B-B14F-4D97-AF65-F5344CB8AC3E}">
        <p14:creationId xmlns:p14="http://schemas.microsoft.com/office/powerpoint/2010/main" val="220916599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127616</TotalTime>
  <Words>0</Words>
  <Application>Microsoft Office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Blank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Scotty Brooks</dc:creator>
  <cp:lastModifiedBy>Scotty Brooks</cp:lastModifiedBy>
  <cp:revision>812</cp:revision>
  <cp:lastPrinted>2018-03-04T04:55:27Z</cp:lastPrinted>
  <dcterms:created xsi:type="dcterms:W3CDTF">2015-12-06T05:01:10Z</dcterms:created>
  <dcterms:modified xsi:type="dcterms:W3CDTF">2018-04-15T13:06:48Z</dcterms:modified>
</cp:coreProperties>
</file>