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587" r:id="rId3"/>
    <p:sldId id="614" r:id="rId4"/>
    <p:sldId id="618" r:id="rId5"/>
    <p:sldId id="612" r:id="rId6"/>
    <p:sldId id="619" r:id="rId7"/>
    <p:sldId id="621" r:id="rId8"/>
    <p:sldId id="620" r:id="rId9"/>
    <p:sldId id="628" r:id="rId10"/>
    <p:sldId id="629" r:id="rId11"/>
    <p:sldId id="622" r:id="rId12"/>
    <p:sldId id="623" r:id="rId13"/>
    <p:sldId id="624" r:id="rId14"/>
    <p:sldId id="625" r:id="rId15"/>
    <p:sldId id="630" r:id="rId16"/>
    <p:sldId id="626" r:id="rId17"/>
    <p:sldId id="613" r:id="rId18"/>
    <p:sldId id="551" r:id="rId19"/>
  </p:sldIdLst>
  <p:sldSz cx="9144000" cy="5143500" type="screen16x9"/>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9E9"/>
    <a:srgbClr val="B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484" autoAdjust="0"/>
  </p:normalViewPr>
  <p:slideViewPr>
    <p:cSldViewPr>
      <p:cViewPr>
        <p:scale>
          <a:sx n="75" d="100"/>
          <a:sy n="75" d="100"/>
        </p:scale>
        <p:origin x="-1170" y="-3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4002297" cy="350520"/>
          </a:xfrm>
          <a:prstGeom prst="rect">
            <a:avLst/>
          </a:prstGeom>
        </p:spPr>
        <p:txBody>
          <a:bodyPr vert="horz" lIns="89843" tIns="44920" rIns="89843" bIns="44920" rtlCol="0"/>
          <a:lstStyle>
            <a:lvl1pPr algn="l">
              <a:defRPr sz="1100"/>
            </a:lvl1pPr>
          </a:lstStyle>
          <a:p>
            <a:endParaRPr lang="en-US"/>
          </a:p>
        </p:txBody>
      </p:sp>
      <p:sp>
        <p:nvSpPr>
          <p:cNvPr id="3" name="Date Placeholder 2"/>
          <p:cNvSpPr>
            <a:spLocks noGrp="1"/>
          </p:cNvSpPr>
          <p:nvPr>
            <p:ph type="dt" sz="quarter" idx="1"/>
          </p:nvPr>
        </p:nvSpPr>
        <p:spPr>
          <a:xfrm>
            <a:off x="5231645" y="0"/>
            <a:ext cx="4002297" cy="350520"/>
          </a:xfrm>
          <a:prstGeom prst="rect">
            <a:avLst/>
          </a:prstGeom>
        </p:spPr>
        <p:txBody>
          <a:bodyPr vert="horz" lIns="89843" tIns="44920" rIns="89843" bIns="44920" rtlCol="0"/>
          <a:lstStyle>
            <a:lvl1pPr algn="r">
              <a:defRPr sz="1100"/>
            </a:lvl1pPr>
          </a:lstStyle>
          <a:p>
            <a:fld id="{947A78D2-CA7C-4235-BC4B-29B1C930BE41}" type="datetimeFigureOut">
              <a:rPr lang="en-US" smtClean="0"/>
              <a:t>1/20/2018</a:t>
            </a:fld>
            <a:endParaRPr lang="en-US"/>
          </a:p>
        </p:txBody>
      </p:sp>
      <p:sp>
        <p:nvSpPr>
          <p:cNvPr id="4" name="Footer Placeholder 3"/>
          <p:cNvSpPr>
            <a:spLocks noGrp="1"/>
          </p:cNvSpPr>
          <p:nvPr>
            <p:ph type="ftr" sz="quarter" idx="2"/>
          </p:nvPr>
        </p:nvSpPr>
        <p:spPr>
          <a:xfrm>
            <a:off x="5" y="6658664"/>
            <a:ext cx="4002297" cy="350520"/>
          </a:xfrm>
          <a:prstGeom prst="rect">
            <a:avLst/>
          </a:prstGeom>
        </p:spPr>
        <p:txBody>
          <a:bodyPr vert="horz" lIns="89843" tIns="44920" rIns="89843" bIns="44920" rtlCol="0" anchor="b"/>
          <a:lstStyle>
            <a:lvl1pPr algn="l">
              <a:defRPr sz="1100"/>
            </a:lvl1pPr>
          </a:lstStyle>
          <a:p>
            <a:endParaRPr lang="en-US"/>
          </a:p>
        </p:txBody>
      </p:sp>
      <p:sp>
        <p:nvSpPr>
          <p:cNvPr id="5" name="Slide Number Placeholder 4"/>
          <p:cNvSpPr>
            <a:spLocks noGrp="1"/>
          </p:cNvSpPr>
          <p:nvPr>
            <p:ph type="sldNum" sz="quarter" idx="3"/>
          </p:nvPr>
        </p:nvSpPr>
        <p:spPr>
          <a:xfrm>
            <a:off x="5231645" y="6658664"/>
            <a:ext cx="4002297" cy="350520"/>
          </a:xfrm>
          <a:prstGeom prst="rect">
            <a:avLst/>
          </a:prstGeom>
        </p:spPr>
        <p:txBody>
          <a:bodyPr vert="horz" lIns="89843" tIns="44920" rIns="89843" bIns="44920" rtlCol="0" anchor="b"/>
          <a:lstStyle>
            <a:lvl1pPr algn="r">
              <a:defRPr sz="1100"/>
            </a:lvl1pPr>
          </a:lstStyle>
          <a:p>
            <a:fld id="{FFF54382-4751-408E-9455-1DD0ABA8C502}" type="slidenum">
              <a:rPr lang="en-US" smtClean="0"/>
              <a:t>‹#›</a:t>
            </a:fld>
            <a:endParaRPr lang="en-US"/>
          </a:p>
        </p:txBody>
      </p:sp>
    </p:spTree>
    <p:extLst>
      <p:ext uri="{BB962C8B-B14F-4D97-AF65-F5344CB8AC3E}">
        <p14:creationId xmlns:p14="http://schemas.microsoft.com/office/powerpoint/2010/main" val="3882217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4002297" cy="350759"/>
          </a:xfrm>
          <a:prstGeom prst="rect">
            <a:avLst/>
          </a:prstGeom>
        </p:spPr>
        <p:txBody>
          <a:bodyPr vert="horz" lIns="89843" tIns="44920" rIns="89843" bIns="44920" rtlCol="0"/>
          <a:lstStyle>
            <a:lvl1pPr algn="l">
              <a:defRPr sz="1100"/>
            </a:lvl1pPr>
          </a:lstStyle>
          <a:p>
            <a:endParaRPr lang="en-US"/>
          </a:p>
        </p:txBody>
      </p:sp>
      <p:sp>
        <p:nvSpPr>
          <p:cNvPr id="3" name="Date Placeholder 2"/>
          <p:cNvSpPr>
            <a:spLocks noGrp="1"/>
          </p:cNvSpPr>
          <p:nvPr>
            <p:ph type="dt" idx="1"/>
          </p:nvPr>
        </p:nvSpPr>
        <p:spPr>
          <a:xfrm>
            <a:off x="5231645" y="6"/>
            <a:ext cx="4002297" cy="350759"/>
          </a:xfrm>
          <a:prstGeom prst="rect">
            <a:avLst/>
          </a:prstGeom>
        </p:spPr>
        <p:txBody>
          <a:bodyPr vert="horz" lIns="89843" tIns="44920" rIns="89843" bIns="44920" rtlCol="0"/>
          <a:lstStyle>
            <a:lvl1pPr algn="r">
              <a:defRPr sz="1100"/>
            </a:lvl1pPr>
          </a:lstStyle>
          <a:p>
            <a:fld id="{FE4DE5EA-BB35-43F8-ADC5-0BBEEB3C506A}" type="datetimeFigureOut">
              <a:rPr lang="en-US" smtClean="0"/>
              <a:t>1/20/2018</a:t>
            </a:fld>
            <a:endParaRPr lang="en-US"/>
          </a:p>
        </p:txBody>
      </p:sp>
      <p:sp>
        <p:nvSpPr>
          <p:cNvPr id="4" name="Slide Image Placeholder 3"/>
          <p:cNvSpPr>
            <a:spLocks noGrp="1" noRot="1" noChangeAspect="1"/>
          </p:cNvSpPr>
          <p:nvPr>
            <p:ph type="sldImg" idx="2"/>
          </p:nvPr>
        </p:nvSpPr>
        <p:spPr>
          <a:xfrm>
            <a:off x="2281238" y="523875"/>
            <a:ext cx="4673600" cy="2628900"/>
          </a:xfrm>
          <a:prstGeom prst="rect">
            <a:avLst/>
          </a:prstGeom>
          <a:noFill/>
          <a:ln w="12700">
            <a:solidFill>
              <a:prstClr val="black"/>
            </a:solidFill>
          </a:ln>
        </p:spPr>
        <p:txBody>
          <a:bodyPr vert="horz" lIns="89843" tIns="44920" rIns="89843" bIns="44920" rtlCol="0" anchor="ctr"/>
          <a:lstStyle/>
          <a:p>
            <a:endParaRPr lang="en-US"/>
          </a:p>
        </p:txBody>
      </p:sp>
      <p:sp>
        <p:nvSpPr>
          <p:cNvPr id="5" name="Notes Placeholder 4"/>
          <p:cNvSpPr>
            <a:spLocks noGrp="1"/>
          </p:cNvSpPr>
          <p:nvPr>
            <p:ph type="body" sz="quarter" idx="3"/>
          </p:nvPr>
        </p:nvSpPr>
        <p:spPr>
          <a:xfrm>
            <a:off x="923608" y="3330423"/>
            <a:ext cx="7388860" cy="3154442"/>
          </a:xfrm>
          <a:prstGeom prst="rect">
            <a:avLst/>
          </a:prstGeom>
        </p:spPr>
        <p:txBody>
          <a:bodyPr vert="horz" lIns="89843" tIns="44920" rIns="89843" bIns="449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6658448"/>
            <a:ext cx="4002297" cy="350759"/>
          </a:xfrm>
          <a:prstGeom prst="rect">
            <a:avLst/>
          </a:prstGeom>
        </p:spPr>
        <p:txBody>
          <a:bodyPr vert="horz" lIns="89843" tIns="44920" rIns="89843" bIns="44920" rtlCol="0" anchor="b"/>
          <a:lstStyle>
            <a:lvl1pPr algn="l">
              <a:defRPr sz="1100"/>
            </a:lvl1pPr>
          </a:lstStyle>
          <a:p>
            <a:endParaRPr lang="en-US"/>
          </a:p>
        </p:txBody>
      </p:sp>
      <p:sp>
        <p:nvSpPr>
          <p:cNvPr id="7" name="Slide Number Placeholder 6"/>
          <p:cNvSpPr>
            <a:spLocks noGrp="1"/>
          </p:cNvSpPr>
          <p:nvPr>
            <p:ph type="sldNum" sz="quarter" idx="5"/>
          </p:nvPr>
        </p:nvSpPr>
        <p:spPr>
          <a:xfrm>
            <a:off x="5231645" y="6658448"/>
            <a:ext cx="4002297" cy="350759"/>
          </a:xfrm>
          <a:prstGeom prst="rect">
            <a:avLst/>
          </a:prstGeom>
        </p:spPr>
        <p:txBody>
          <a:bodyPr vert="horz" lIns="89843" tIns="44920" rIns="89843" bIns="44920" rtlCol="0" anchor="b"/>
          <a:lstStyle>
            <a:lvl1pPr algn="r">
              <a:defRPr sz="1100"/>
            </a:lvl1pPr>
          </a:lstStyle>
          <a:p>
            <a:fld id="{3AA8E3BB-EC1E-4EEA-ABB3-A9EA17A1A2D2}" type="slidenum">
              <a:rPr lang="en-US" smtClean="0"/>
              <a:t>‹#›</a:t>
            </a:fld>
            <a:endParaRPr lang="en-US"/>
          </a:p>
        </p:txBody>
      </p:sp>
    </p:spTree>
    <p:extLst>
      <p:ext uri="{BB962C8B-B14F-4D97-AF65-F5344CB8AC3E}">
        <p14:creationId xmlns:p14="http://schemas.microsoft.com/office/powerpoint/2010/main" val="201872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79036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7175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55260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21857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B7C3D-93BE-49CB-A163-8C25FD6536F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31775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B7C3D-93BE-49CB-A163-8C25FD6536F7}"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254791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B7C3D-93BE-49CB-A163-8C25FD6536F7}"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203942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B7C3D-93BE-49CB-A163-8C25FD6536F7}"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428863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B7C3D-93BE-49CB-A163-8C25FD6536F7}"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58889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7C3D-93BE-49CB-A163-8C25FD6536F7}"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11860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7C3D-93BE-49CB-A163-8C25FD6536F7}"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00750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3B7C3D-93BE-49CB-A163-8C25FD6536F7}" type="datetimeFigureOut">
              <a:rPr lang="en-US" smtClean="0"/>
              <a:t>1/20/2018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F3988A6-B170-4100-91F0-294C7B804118}" type="slidenum">
              <a:rPr lang="en-US" smtClean="0"/>
              <a:t>‹#›</a:t>
            </a:fld>
            <a:endParaRPr lang="en-US"/>
          </a:p>
        </p:txBody>
      </p:sp>
    </p:spTree>
    <p:extLst>
      <p:ext uri="{BB962C8B-B14F-4D97-AF65-F5344CB8AC3E}">
        <p14:creationId xmlns:p14="http://schemas.microsoft.com/office/powerpoint/2010/main" val="305342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449" y="4310496"/>
            <a:ext cx="2340551" cy="837643"/>
          </a:xfrm>
        </p:spPr>
      </p:pic>
    </p:spTree>
    <p:extLst>
      <p:ext uri="{BB962C8B-B14F-4D97-AF65-F5344CB8AC3E}">
        <p14:creationId xmlns:p14="http://schemas.microsoft.com/office/powerpoint/2010/main" val="236106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9900"/>
            <a:ext cx="8229600" cy="857250"/>
          </a:xfrm>
        </p:spPr>
        <p:txBody>
          <a:bodyPr/>
          <a:lstStyle/>
          <a:p>
            <a:pPr algn="l"/>
            <a:r>
              <a:rPr lang="en-US" dirty="0" smtClean="0"/>
              <a:t>Matthew </a:t>
            </a:r>
            <a:r>
              <a:rPr lang="en-US" dirty="0"/>
              <a:t>13:15</a:t>
            </a:r>
          </a:p>
        </p:txBody>
      </p:sp>
      <p:sp>
        <p:nvSpPr>
          <p:cNvPr id="3" name="Content Placeholder 2"/>
          <p:cNvSpPr>
            <a:spLocks noGrp="1"/>
          </p:cNvSpPr>
          <p:nvPr>
            <p:ph idx="1"/>
          </p:nvPr>
        </p:nvSpPr>
        <p:spPr>
          <a:xfrm>
            <a:off x="457200" y="-19050"/>
            <a:ext cx="8229600" cy="3394472"/>
          </a:xfrm>
        </p:spPr>
        <p:txBody>
          <a:bodyPr/>
          <a:lstStyle/>
          <a:p>
            <a:pPr marL="0" indent="0">
              <a:buNone/>
            </a:pPr>
            <a:r>
              <a:rPr lang="en-US" dirty="0"/>
              <a:t>For this people's heart has grown dull, and with their ears they can barely hear, and their eyes they have closed, lest they should see with their eyes and hear with their ears and understand with their heart and turn, and I would heal them</a:t>
            </a:r>
            <a:r>
              <a:rPr lang="en-US" dirty="0" smtClean="0"/>
              <a:t>.</a:t>
            </a:r>
            <a:endParaRPr lang="en-US" dirty="0"/>
          </a:p>
        </p:txBody>
      </p:sp>
      <p:pic>
        <p:nvPicPr>
          <p:cNvPr id="3074" name="Picture 2" descr="Image result for adultery"/>
          <p:cNvPicPr>
            <a:picLocks noChangeAspect="1" noChangeArrowheads="1"/>
          </p:cNvPicPr>
          <p:nvPr/>
        </p:nvPicPr>
        <p:blipFill rotWithShape="1">
          <a:blip r:embed="rId2">
            <a:extLst>
              <a:ext uri="{28A0092B-C50C-407E-A947-70E740481C1C}">
                <a14:useLocalDpi xmlns:a14="http://schemas.microsoft.com/office/drawing/2010/main" val="0"/>
              </a:ext>
            </a:extLst>
          </a:blip>
          <a:srcRect t="16092" b="14614"/>
          <a:stretch/>
        </p:blipFill>
        <p:spPr bwMode="auto">
          <a:xfrm>
            <a:off x="4524375" y="2482850"/>
            <a:ext cx="4619625" cy="26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34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you will seek the LORD your God and you will find him, if you search after him with all your heart and with all your soul. </a:t>
            </a:r>
            <a:endParaRPr lang="en-US" dirty="0" smtClean="0"/>
          </a:p>
          <a:p>
            <a:pPr marL="0" indent="0">
              <a:buNone/>
            </a:pPr>
            <a:r>
              <a:rPr lang="en-US" dirty="0" smtClean="0"/>
              <a:t>(</a:t>
            </a:r>
            <a:r>
              <a:rPr lang="en-US" dirty="0"/>
              <a:t>Deut. 4:29 ESV)</a:t>
            </a:r>
            <a:endParaRPr lang="en-US" dirty="0"/>
          </a:p>
        </p:txBody>
      </p:sp>
    </p:spTree>
    <p:extLst>
      <p:ext uri="{BB962C8B-B14F-4D97-AF65-F5344CB8AC3E}">
        <p14:creationId xmlns:p14="http://schemas.microsoft.com/office/powerpoint/2010/main" val="124674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I love those who love me, and those who seek me diligently find me. </a:t>
            </a:r>
            <a:endParaRPr lang="en-US" dirty="0" smtClean="0"/>
          </a:p>
          <a:p>
            <a:pPr marL="0" indent="0">
              <a:buNone/>
            </a:pPr>
            <a:r>
              <a:rPr lang="en-US" dirty="0" smtClean="0"/>
              <a:t>(</a:t>
            </a:r>
            <a:r>
              <a:rPr lang="en-US" dirty="0"/>
              <a:t>Prov. 8:17 ESV)</a:t>
            </a:r>
            <a:endParaRPr lang="en-US" dirty="0"/>
          </a:p>
        </p:txBody>
      </p:sp>
    </p:spTree>
    <p:extLst>
      <p:ext uri="{BB962C8B-B14F-4D97-AF65-F5344CB8AC3E}">
        <p14:creationId xmlns:p14="http://schemas.microsoft.com/office/powerpoint/2010/main" val="1836792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You will seek me and find me, when you seek me with all your heart. </a:t>
            </a:r>
            <a:endParaRPr lang="en-US" dirty="0" smtClean="0"/>
          </a:p>
          <a:p>
            <a:pPr marL="0" indent="0">
              <a:buNone/>
            </a:pPr>
            <a:r>
              <a:rPr lang="en-US" dirty="0" smtClean="0"/>
              <a:t>(</a:t>
            </a:r>
            <a:r>
              <a:rPr lang="en-US" dirty="0"/>
              <a:t>Jer. 29:13 ESV)</a:t>
            </a:r>
            <a:endParaRPr lang="en-US" dirty="0"/>
          </a:p>
        </p:txBody>
      </p:sp>
    </p:spTree>
    <p:extLst>
      <p:ext uri="{BB962C8B-B14F-4D97-AF65-F5344CB8AC3E}">
        <p14:creationId xmlns:p14="http://schemas.microsoft.com/office/powerpoint/2010/main" val="4208398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Ask</a:t>
            </a:r>
            <a:r>
              <a:rPr lang="en-US" dirty="0"/>
              <a:t>, and it will be given to you; seek, and you will find; knock, and it will be opened to you.</a:t>
            </a:r>
          </a:p>
          <a:p>
            <a:pPr marL="0" indent="0">
              <a:buNone/>
            </a:pPr>
            <a:r>
              <a:rPr lang="en-US" dirty="0" smtClean="0"/>
              <a:t>For </a:t>
            </a:r>
            <a:r>
              <a:rPr lang="en-US" dirty="0"/>
              <a:t>everyone who asks receives, and the one who seeks finds, and to the one who knocks it will be opened.</a:t>
            </a:r>
          </a:p>
          <a:p>
            <a:pPr marL="0" indent="0">
              <a:buNone/>
            </a:pPr>
            <a:r>
              <a:rPr lang="en-US" dirty="0"/>
              <a:t> </a:t>
            </a:r>
            <a:r>
              <a:rPr lang="en-US" dirty="0"/>
              <a:t>(Matt. 7:7-8 ESV)</a:t>
            </a:r>
            <a:endParaRPr lang="en-US" dirty="0"/>
          </a:p>
        </p:txBody>
      </p:sp>
    </p:spTree>
    <p:extLst>
      <p:ext uri="{BB962C8B-B14F-4D97-AF65-F5344CB8AC3E}">
        <p14:creationId xmlns:p14="http://schemas.microsoft.com/office/powerpoint/2010/main" val="52736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0550"/>
            <a:ext cx="8229600" cy="4004073"/>
          </a:xfrm>
        </p:spPr>
        <p:txBody>
          <a:bodyPr>
            <a:normAutofit/>
          </a:bodyPr>
          <a:lstStyle/>
          <a:p>
            <a:pPr marL="0" indent="0">
              <a:buNone/>
            </a:pPr>
            <a:r>
              <a:rPr lang="en-US" sz="4400" dirty="0" smtClean="0"/>
              <a:t>I may not feel God’s presence because…</a:t>
            </a:r>
          </a:p>
          <a:p>
            <a:pPr marL="0" indent="0">
              <a:buNone/>
            </a:pPr>
            <a:endParaRPr lang="en-US" sz="4400" b="1" u="sng" dirty="0" smtClean="0"/>
          </a:p>
          <a:p>
            <a:pPr marL="0" indent="0">
              <a:buNone/>
            </a:pPr>
            <a:r>
              <a:rPr lang="en-US" sz="4400" b="1" dirty="0" smtClean="0"/>
              <a:t>3</a:t>
            </a:r>
            <a:r>
              <a:rPr lang="en-US" sz="4400" b="1" dirty="0" smtClean="0"/>
              <a:t>. God is drawing me closer</a:t>
            </a:r>
            <a:endParaRPr lang="en-US" sz="4400" b="1" dirty="0"/>
          </a:p>
        </p:txBody>
      </p:sp>
    </p:spTree>
    <p:extLst>
      <p:ext uri="{BB962C8B-B14F-4D97-AF65-F5344CB8AC3E}">
        <p14:creationId xmlns:p14="http://schemas.microsoft.com/office/powerpoint/2010/main" val="5743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Acts 17:26-27</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And he made from one man every nation of mankind to live on all the face of the earth, having determined allotted periods and the boundaries of their dwelling </a:t>
            </a:r>
            <a:r>
              <a:rPr lang="en-US" dirty="0" smtClean="0"/>
              <a:t>place, </a:t>
            </a:r>
          </a:p>
          <a:p>
            <a:pPr marL="0" indent="0">
              <a:buNone/>
            </a:pPr>
            <a:r>
              <a:rPr lang="en-US" dirty="0" smtClean="0"/>
              <a:t>that </a:t>
            </a:r>
            <a:r>
              <a:rPr lang="en-US" dirty="0"/>
              <a:t>they should seek God, and perhaps feel their way toward him and find him. Yet he is actually not far from each one of </a:t>
            </a:r>
            <a:r>
              <a:rPr lang="en-US" dirty="0" smtClean="0"/>
              <a:t>us…</a:t>
            </a:r>
            <a:endParaRPr lang="en-US" dirty="0"/>
          </a:p>
        </p:txBody>
      </p:sp>
    </p:spTree>
    <p:extLst>
      <p:ext uri="{BB962C8B-B14F-4D97-AF65-F5344CB8AC3E}">
        <p14:creationId xmlns:p14="http://schemas.microsoft.com/office/powerpoint/2010/main" val="4029478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dirty="0"/>
              <a:t>What's more important </a:t>
            </a:r>
            <a:endParaRPr lang="en-US" sz="4400" dirty="0" smtClean="0"/>
          </a:p>
          <a:p>
            <a:pPr marL="0" indent="0">
              <a:buNone/>
            </a:pPr>
            <a:r>
              <a:rPr lang="en-US" sz="4400" dirty="0" smtClean="0"/>
              <a:t>(</a:t>
            </a:r>
            <a:r>
              <a:rPr lang="en-US" sz="4400" dirty="0"/>
              <a:t>and biblical) </a:t>
            </a:r>
            <a:endParaRPr lang="en-US" sz="4400" dirty="0" smtClean="0"/>
          </a:p>
          <a:p>
            <a:pPr marL="0" indent="0">
              <a:buNone/>
            </a:pPr>
            <a:r>
              <a:rPr lang="en-US" sz="4400" dirty="0" smtClean="0"/>
              <a:t>for </a:t>
            </a:r>
            <a:r>
              <a:rPr lang="en-US" sz="4400" dirty="0"/>
              <a:t>me is</a:t>
            </a:r>
            <a:r>
              <a:rPr lang="en-US" sz="4400" dirty="0" smtClean="0"/>
              <a:t>...</a:t>
            </a:r>
          </a:p>
          <a:p>
            <a:pPr marL="0" indent="0">
              <a:buNone/>
            </a:pPr>
            <a:r>
              <a:rPr lang="en-US" sz="4400" b="1" dirty="0" smtClean="0"/>
              <a:t>Seeking God with all my heart</a:t>
            </a:r>
            <a:endParaRPr lang="en-US" sz="4000" b="1" dirty="0"/>
          </a:p>
        </p:txBody>
      </p:sp>
    </p:spTree>
    <p:extLst>
      <p:ext uri="{BB962C8B-B14F-4D97-AF65-F5344CB8AC3E}">
        <p14:creationId xmlns:p14="http://schemas.microsoft.com/office/powerpoint/2010/main" val="29898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449" y="4310496"/>
            <a:ext cx="2340551" cy="837643"/>
          </a:xfrm>
        </p:spPr>
      </p:pic>
    </p:spTree>
    <p:extLst>
      <p:ext uri="{BB962C8B-B14F-4D97-AF65-F5344CB8AC3E}">
        <p14:creationId xmlns:p14="http://schemas.microsoft.com/office/powerpoint/2010/main" val="2209165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3333750"/>
            <a:ext cx="3276600" cy="1524000"/>
          </a:xfrm>
        </p:spPr>
        <p:txBody>
          <a:bodyPr>
            <a:normAutofit/>
          </a:bodyPr>
          <a:lstStyle/>
          <a:p>
            <a:pPr marL="0" indent="0" algn="ctr">
              <a:buNone/>
            </a:pPr>
            <a:r>
              <a:rPr lang="en-US" sz="3600" dirty="0" smtClean="0"/>
              <a:t>FOR DIFFERENT PEOPLE</a:t>
            </a:r>
            <a:endParaRPr lang="en-US" sz="3600" dirty="0"/>
          </a:p>
        </p:txBody>
      </p:sp>
      <p:sp>
        <p:nvSpPr>
          <p:cNvPr id="2" name="Title 1"/>
          <p:cNvSpPr>
            <a:spLocks noGrp="1"/>
          </p:cNvSpPr>
          <p:nvPr>
            <p:ph type="title"/>
          </p:nvPr>
        </p:nvSpPr>
        <p:spPr>
          <a:xfrm>
            <a:off x="533400" y="1733550"/>
            <a:ext cx="8001000" cy="2286000"/>
          </a:xfrm>
          <a:effectLst/>
        </p:spPr>
        <p:txBody>
          <a:bodyPr>
            <a:noAutofit/>
          </a:bodyPr>
          <a:lstStyle/>
          <a:p>
            <a:r>
              <a:rPr lang="en-US" sz="9600" dirty="0" smtClean="0">
                <a:solidFill>
                  <a:schemeClr val="bg1"/>
                </a:solidFill>
                <a:effectLst>
                  <a:outerShdw blurRad="50800" dist="38100" dir="2700000" sx="101000" sy="101000" algn="tl" rotWithShape="0">
                    <a:prstClr val="black">
                      <a:alpha val="45000"/>
                    </a:prstClr>
                  </a:outerShdw>
                </a:effectLst>
              </a:rPr>
              <a:t>Grande Finale</a:t>
            </a:r>
            <a:endParaRPr lang="en-US" sz="7200" dirty="0">
              <a:solidFill>
                <a:schemeClr val="bg1"/>
              </a:solidFill>
              <a:effectLst>
                <a:outerShdw blurRad="50800" dist="38100" dir="2700000" sx="101000" sy="101000" algn="tl" rotWithShape="0">
                  <a:prstClr val="black">
                    <a:alpha val="45000"/>
                  </a:prstClr>
                </a:outerShdw>
              </a:effectLst>
            </a:endParaRPr>
          </a:p>
        </p:txBody>
      </p:sp>
      <p:pic>
        <p:nvPicPr>
          <p:cNvPr id="2050" name="Picture 2" descr="C:\Users\Scotty\Downloads\IWTBB_Ar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9" y="-19050"/>
            <a:ext cx="9175099"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7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sp>
        <p:nvSpPr>
          <p:cNvPr id="3" name="Content Placeholder 2"/>
          <p:cNvSpPr>
            <a:spLocks noGrp="1"/>
          </p:cNvSpPr>
          <p:nvPr>
            <p:ph idx="1"/>
          </p:nvPr>
        </p:nvSpPr>
        <p:spPr>
          <a:xfrm>
            <a:off x="457200" y="1809749"/>
            <a:ext cx="8229600" cy="2784873"/>
          </a:xfrm>
        </p:spPr>
        <p:txBody>
          <a:bodyPr>
            <a:normAutofit/>
          </a:bodyPr>
          <a:lstStyle/>
          <a:p>
            <a:pPr marL="0" indent="0" algn="ctr">
              <a:buNone/>
            </a:pPr>
            <a:r>
              <a:rPr lang="en-US" sz="6600" dirty="0" smtClean="0"/>
              <a:t>…I Don’t Feel It</a:t>
            </a:r>
            <a:endParaRPr lang="en-US" sz="6600" dirty="0"/>
          </a:p>
        </p:txBody>
      </p:sp>
    </p:spTree>
    <p:extLst>
      <p:ext uri="{BB962C8B-B14F-4D97-AF65-F5344CB8AC3E}">
        <p14:creationId xmlns:p14="http://schemas.microsoft.com/office/powerpoint/2010/main" val="217207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But I, O LORD, cry to you; in the morning my prayer comes before you.</a:t>
            </a:r>
          </a:p>
          <a:p>
            <a:pPr marL="0" indent="0">
              <a:buNone/>
            </a:pPr>
            <a:r>
              <a:rPr lang="en-US" dirty="0"/>
              <a:t> </a:t>
            </a:r>
            <a:r>
              <a:rPr lang="en-US" baseline="30000" dirty="0"/>
              <a:t>14</a:t>
            </a:r>
            <a:r>
              <a:rPr lang="en-US" dirty="0"/>
              <a:t> O LORD, why do you cast my soul away? Why do you hide your face from me?</a:t>
            </a:r>
          </a:p>
          <a:p>
            <a:pPr marL="0" indent="0">
              <a:buNone/>
            </a:pPr>
            <a:r>
              <a:rPr lang="en-US" dirty="0"/>
              <a:t> </a:t>
            </a:r>
            <a:r>
              <a:rPr lang="en-US" dirty="0"/>
              <a:t>(Ps. 88:13-14 ESV)</a:t>
            </a:r>
            <a:endParaRPr lang="en-US" dirty="0"/>
          </a:p>
        </p:txBody>
      </p:sp>
    </p:spTree>
    <p:extLst>
      <p:ext uri="{BB962C8B-B14F-4D97-AF65-F5344CB8AC3E}">
        <p14:creationId xmlns:p14="http://schemas.microsoft.com/office/powerpoint/2010/main" val="297628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0550"/>
            <a:ext cx="8229600" cy="4004073"/>
          </a:xfrm>
        </p:spPr>
        <p:txBody>
          <a:bodyPr>
            <a:normAutofit/>
          </a:bodyPr>
          <a:lstStyle/>
          <a:p>
            <a:pPr marL="0" indent="0">
              <a:buNone/>
            </a:pPr>
            <a:r>
              <a:rPr lang="en-US" sz="4400" dirty="0" smtClean="0"/>
              <a:t>I may not feel God’s presence because…</a:t>
            </a:r>
          </a:p>
          <a:p>
            <a:pPr marL="0" indent="0">
              <a:buNone/>
            </a:pPr>
            <a:endParaRPr lang="en-US" sz="4400" b="1" u="sng" dirty="0" smtClean="0"/>
          </a:p>
          <a:p>
            <a:pPr marL="0" indent="0">
              <a:buNone/>
            </a:pPr>
            <a:r>
              <a:rPr lang="en-US" sz="4400" b="1" dirty="0" smtClean="0"/>
              <a:t>1. I’m expecting too much</a:t>
            </a:r>
            <a:endParaRPr lang="en-US" sz="4400" b="1" dirty="0"/>
          </a:p>
        </p:txBody>
      </p:sp>
    </p:spTree>
    <p:extLst>
      <p:ext uri="{BB962C8B-B14F-4D97-AF65-F5344CB8AC3E}">
        <p14:creationId xmlns:p14="http://schemas.microsoft.com/office/powerpoint/2010/main" val="371394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John 6:30-31</a:t>
            </a:r>
            <a:endParaRPr lang="en-US" dirty="0"/>
          </a:p>
        </p:txBody>
      </p:sp>
      <p:sp>
        <p:nvSpPr>
          <p:cNvPr id="3" name="Content Placeholder 2"/>
          <p:cNvSpPr>
            <a:spLocks noGrp="1"/>
          </p:cNvSpPr>
          <p:nvPr>
            <p:ph idx="1"/>
          </p:nvPr>
        </p:nvSpPr>
        <p:spPr/>
        <p:txBody>
          <a:bodyPr/>
          <a:lstStyle/>
          <a:p>
            <a:pPr marL="0" indent="0">
              <a:buNone/>
            </a:pPr>
            <a:r>
              <a:rPr lang="en-US" dirty="0"/>
              <a:t>So they said to him, "Then what sign do you do, that we may see and believe you? What work do you perform?</a:t>
            </a:r>
          </a:p>
          <a:p>
            <a:pPr marL="0" indent="0">
              <a:buNone/>
            </a:pPr>
            <a:r>
              <a:rPr lang="en-US" dirty="0" smtClean="0"/>
              <a:t>Our </a:t>
            </a:r>
            <a:r>
              <a:rPr lang="en-US" dirty="0"/>
              <a:t>fathers ate the manna in the wilderness; as it is written, 'He gave them bread from heaven to eat</a:t>
            </a:r>
            <a:r>
              <a:rPr lang="en-US" dirty="0" smtClean="0"/>
              <a:t>.'"</a:t>
            </a:r>
            <a:endParaRPr lang="en-US" dirty="0"/>
          </a:p>
        </p:txBody>
      </p:sp>
    </p:spTree>
    <p:extLst>
      <p:ext uri="{BB962C8B-B14F-4D97-AF65-F5344CB8AC3E}">
        <p14:creationId xmlns:p14="http://schemas.microsoft.com/office/powerpoint/2010/main" val="2654800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18000"/>
          <a:stretch/>
        </p:blipFill>
        <p:spPr bwMode="auto">
          <a:xfrm>
            <a:off x="2895600" y="742949"/>
            <a:ext cx="62484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bey maguire crying"/>
          <p:cNvPicPr>
            <a:picLocks noChangeAspect="1" noChangeArrowheads="1"/>
          </p:cNvPicPr>
          <p:nvPr/>
        </p:nvPicPr>
        <p:blipFill rotWithShape="1">
          <a:blip r:embed="rId3">
            <a:extLst>
              <a:ext uri="{28A0092B-C50C-407E-A947-70E740481C1C}">
                <a14:useLocalDpi xmlns:a14="http://schemas.microsoft.com/office/drawing/2010/main" val="0"/>
              </a:ext>
            </a:extLst>
          </a:blip>
          <a:srcRect l="6666" r="13779"/>
          <a:stretch/>
        </p:blipFill>
        <p:spPr bwMode="auto">
          <a:xfrm>
            <a:off x="0" y="742949"/>
            <a:ext cx="4546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37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altar c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2715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69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0550"/>
            <a:ext cx="8229600" cy="4004073"/>
          </a:xfrm>
        </p:spPr>
        <p:txBody>
          <a:bodyPr>
            <a:normAutofit/>
          </a:bodyPr>
          <a:lstStyle/>
          <a:p>
            <a:pPr marL="0" indent="0">
              <a:buNone/>
            </a:pPr>
            <a:r>
              <a:rPr lang="en-US" sz="4400" dirty="0" smtClean="0"/>
              <a:t>I may not feel God’s presence because…</a:t>
            </a:r>
          </a:p>
          <a:p>
            <a:pPr marL="0" indent="0">
              <a:buNone/>
            </a:pPr>
            <a:endParaRPr lang="en-US" sz="4400" b="1" u="sng" dirty="0" smtClean="0"/>
          </a:p>
          <a:p>
            <a:pPr marL="0" indent="0">
              <a:buNone/>
            </a:pPr>
            <a:r>
              <a:rPr lang="en-US" sz="4400" b="1" dirty="0"/>
              <a:t>2</a:t>
            </a:r>
            <a:r>
              <a:rPr lang="en-US" sz="4400" b="1" dirty="0" smtClean="0"/>
              <a:t>. My heart may be hardened</a:t>
            </a:r>
            <a:endParaRPr lang="en-US" sz="4400" b="1" dirty="0"/>
          </a:p>
        </p:txBody>
      </p:sp>
    </p:spTree>
    <p:extLst>
      <p:ext uri="{BB962C8B-B14F-4D97-AF65-F5344CB8AC3E}">
        <p14:creationId xmlns:p14="http://schemas.microsoft.com/office/powerpoint/2010/main" val="233775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125895</TotalTime>
  <Words>424</Words>
  <Application>Microsoft Office PowerPoint</Application>
  <PresentationFormat>On-screen Show (16:9)</PresentationFormat>
  <Paragraphs>36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vt:lpstr>
      <vt:lpstr>PowerPoint Presentation</vt:lpstr>
      <vt:lpstr>Grande Finale</vt:lpstr>
      <vt:lpstr>PowerPoint Presentation</vt:lpstr>
      <vt:lpstr>PowerPoint Presentation</vt:lpstr>
      <vt:lpstr>PowerPoint Presentation</vt:lpstr>
      <vt:lpstr>John 6:30-31</vt:lpstr>
      <vt:lpstr>PowerPoint Presentation</vt:lpstr>
      <vt:lpstr>PowerPoint Presentation</vt:lpstr>
      <vt:lpstr>PowerPoint Presentation</vt:lpstr>
      <vt:lpstr>Matthew 13:15</vt:lpstr>
      <vt:lpstr>PowerPoint Presentation</vt:lpstr>
      <vt:lpstr>PowerPoint Presentation</vt:lpstr>
      <vt:lpstr>PowerPoint Presentation</vt:lpstr>
      <vt:lpstr>PowerPoint Presentation</vt:lpstr>
      <vt:lpstr>PowerPoint Presentation</vt:lpstr>
      <vt:lpstr>Acts 17:26-27</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Brooks</dc:creator>
  <cp:lastModifiedBy>Scotty Brooks</cp:lastModifiedBy>
  <cp:revision>756</cp:revision>
  <cp:lastPrinted>2018-01-21T05:30:47Z</cp:lastPrinted>
  <dcterms:created xsi:type="dcterms:W3CDTF">2015-12-06T05:01:10Z</dcterms:created>
  <dcterms:modified xsi:type="dcterms:W3CDTF">2018-01-21T05:31:55Z</dcterms:modified>
</cp:coreProperties>
</file>