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587" r:id="rId3"/>
    <p:sldId id="588" r:id="rId4"/>
    <p:sldId id="634" r:id="rId5"/>
    <p:sldId id="635" r:id="rId6"/>
    <p:sldId id="631" r:id="rId7"/>
    <p:sldId id="633" r:id="rId8"/>
    <p:sldId id="632" r:id="rId9"/>
    <p:sldId id="636" r:id="rId10"/>
    <p:sldId id="637" r:id="rId11"/>
    <p:sldId id="593" r:id="rId12"/>
    <p:sldId id="551" r:id="rId13"/>
  </p:sldIdLst>
  <p:sldSz cx="9144000" cy="5143500" type="screen16x9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9"/>
    <a:srgbClr val="B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484" autoAdjust="0"/>
  </p:normalViewPr>
  <p:slideViewPr>
    <p:cSldViewPr>
      <p:cViewPr>
        <p:scale>
          <a:sx n="75" d="100"/>
          <a:sy n="75" d="100"/>
        </p:scale>
        <p:origin x="-1146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002297" cy="350520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5" y="0"/>
            <a:ext cx="4002297" cy="350520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r">
              <a:defRPr sz="1100"/>
            </a:lvl1pPr>
          </a:lstStyle>
          <a:p>
            <a:fld id="{947A78D2-CA7C-4235-BC4B-29B1C930BE41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658664"/>
            <a:ext cx="4002297" cy="350520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5" y="6658664"/>
            <a:ext cx="4002297" cy="350520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r">
              <a:defRPr sz="1100"/>
            </a:lvl1pPr>
          </a:lstStyle>
          <a:p>
            <a:fld id="{FFF54382-4751-408E-9455-1DD0ABA8C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7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4002297" cy="350759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5" y="6"/>
            <a:ext cx="4002297" cy="350759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r">
              <a:defRPr sz="1100"/>
            </a:lvl1pPr>
          </a:lstStyle>
          <a:p>
            <a:fld id="{FE4DE5EA-BB35-43F8-ADC5-0BBEEB3C506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3875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43" tIns="44920" rIns="89843" bIns="449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30423"/>
            <a:ext cx="7388860" cy="3154442"/>
          </a:xfrm>
          <a:prstGeom prst="rect">
            <a:avLst/>
          </a:prstGeom>
        </p:spPr>
        <p:txBody>
          <a:bodyPr vert="horz" lIns="89843" tIns="44920" rIns="89843" bIns="449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58448"/>
            <a:ext cx="4002297" cy="350759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5" y="6658448"/>
            <a:ext cx="4002297" cy="350759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r">
              <a:defRPr sz="1100"/>
            </a:lvl1pPr>
          </a:lstStyle>
          <a:p>
            <a:fld id="{3AA8E3BB-EC1E-4EEA-ABB3-A9EA17A1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6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2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0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7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5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1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3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9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C3D-93BE-49CB-A163-8C25FD6536F7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49" y="4310496"/>
            <a:ext cx="2340551" cy="837643"/>
          </a:xfrm>
        </p:spPr>
      </p:pic>
    </p:spTree>
    <p:extLst>
      <p:ext uri="{BB962C8B-B14F-4D97-AF65-F5344CB8AC3E}">
        <p14:creationId xmlns:p14="http://schemas.microsoft.com/office/powerpoint/2010/main" val="2361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It All Joy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Count it all joy</a:t>
            </a:r>
            <a:r>
              <a:rPr lang="en-US" dirty="0"/>
              <a:t>, my brothers, when you meet trials of various </a:t>
            </a:r>
            <a:r>
              <a:rPr lang="en-US" dirty="0" smtClean="0"/>
              <a:t>kinds, </a:t>
            </a:r>
            <a:r>
              <a:rPr lang="en-US" dirty="0"/>
              <a:t>for you know that the testing of your faith produces </a:t>
            </a:r>
            <a:r>
              <a:rPr lang="en-US" dirty="0" smtClean="0"/>
              <a:t>steadfastness. And </a:t>
            </a:r>
            <a:r>
              <a:rPr lang="en-US" dirty="0"/>
              <a:t>let steadfastness have its full effect, that you may be perfect and complete, lacking in nothing.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James 1:2-4</a:t>
            </a:r>
            <a:endParaRPr lang="en-US" dirty="0"/>
          </a:p>
        </p:txBody>
      </p:sp>
      <p:pic>
        <p:nvPicPr>
          <p:cNvPr id="4098" name="Picture 2" descr="Image result for scoreboar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 bwMode="auto">
          <a:xfrm>
            <a:off x="4800600" y="3514724"/>
            <a:ext cx="43434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30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077200" cy="122277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will you cultivate the joy of Christmas?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9477"/>
            <a:ext cx="9220200" cy="3165873"/>
          </a:xfrm>
        </p:spPr>
        <p:txBody>
          <a:bodyPr numCol="2">
            <a:normAutofit/>
          </a:bodyPr>
          <a:lstStyle/>
          <a:p>
            <a:pPr>
              <a:buFontTx/>
              <a:buChar char="-"/>
            </a:pPr>
            <a:r>
              <a:rPr lang="en-US" sz="4400" dirty="0" smtClean="0"/>
              <a:t>Belief</a:t>
            </a:r>
          </a:p>
          <a:p>
            <a:pPr>
              <a:buFontTx/>
              <a:buChar char="-"/>
            </a:pPr>
            <a:r>
              <a:rPr lang="en-US" sz="4400" dirty="0" smtClean="0"/>
              <a:t>Just the beginning</a:t>
            </a:r>
          </a:p>
          <a:p>
            <a:pPr>
              <a:buFontTx/>
              <a:buChar char="-"/>
            </a:pPr>
            <a:r>
              <a:rPr lang="en-US" sz="4400" dirty="0" smtClean="0"/>
              <a:t>God </a:t>
            </a:r>
            <a:r>
              <a:rPr lang="en-US" sz="4400" dirty="0" smtClean="0"/>
              <a:t>will set things right</a:t>
            </a:r>
          </a:p>
          <a:p>
            <a:pPr>
              <a:buFontTx/>
              <a:buChar char="-"/>
            </a:pPr>
            <a:r>
              <a:rPr lang="en-US" sz="4400" dirty="0" smtClean="0"/>
              <a:t>Fruit of the Spirit</a:t>
            </a:r>
          </a:p>
          <a:p>
            <a:pPr>
              <a:buFontTx/>
              <a:buChar char="-"/>
            </a:pPr>
            <a:r>
              <a:rPr lang="en-US" sz="4400" dirty="0" smtClean="0"/>
              <a:t>Count it joy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5598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49" y="4310496"/>
            <a:ext cx="2340551" cy="837643"/>
          </a:xfrm>
        </p:spPr>
      </p:pic>
    </p:spTree>
    <p:extLst>
      <p:ext uri="{BB962C8B-B14F-4D97-AF65-F5344CB8AC3E}">
        <p14:creationId xmlns:p14="http://schemas.microsoft.com/office/powerpoint/2010/main" val="2209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babyandbeyondshow.co.uk/wp-content/uploads/2016/12/bu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" y="0"/>
            <a:ext cx="881742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419100"/>
            <a:ext cx="3505200" cy="8572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Pregnant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428749"/>
            <a:ext cx="3276600" cy="3165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Expecting Great Things from </a:t>
            </a:r>
            <a:r>
              <a:rPr lang="en-US" sz="3600" dirty="0" smtClean="0"/>
              <a:t>God</a:t>
            </a:r>
            <a:br>
              <a:rPr lang="en-US" sz="3600" dirty="0" smtClean="0"/>
            </a:br>
            <a:r>
              <a:rPr lang="en-US" sz="3600" dirty="0" smtClean="0"/>
              <a:t>This Christmas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91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hristmas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/>
        </p:blipFill>
        <p:spPr bwMode="auto">
          <a:xfrm>
            <a:off x="0" y="0"/>
            <a:ext cx="9144000" cy="523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45792"/>
            <a:ext cx="6629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50800" dist="50800" dir="2700000" sx="101000" sy="101000" algn="tl" rotWithShape="0">
                    <a:prstClr val="black"/>
                  </a:outerShdw>
                </a:effectLst>
                <a:latin typeface="Gotham Medium" pitchFamily="50" charset="0"/>
                <a:cs typeface="Gotham Medium" pitchFamily="50" charset="0"/>
              </a:rPr>
              <a:t>Why Christmas is Joyful</a:t>
            </a:r>
            <a:endParaRPr lang="en-US" sz="4800" dirty="0" smtClean="0">
              <a:solidFill>
                <a:schemeClr val="bg1"/>
              </a:solidFill>
              <a:effectLst>
                <a:outerShdw blurRad="50800" dist="50800" dir="2700000" sx="101000" sy="101000" algn="tl" rotWithShape="0">
                  <a:prstClr val="black"/>
                </a:outerShdw>
              </a:effectLst>
              <a:latin typeface="Gotham Medium" pitchFamily="50" charset="0"/>
              <a:cs typeface="Gotham Medium" pitchFamily="50" charset="0"/>
            </a:endParaRPr>
          </a:p>
          <a:p>
            <a:pPr algn="r"/>
            <a:endParaRPr lang="en-US" sz="2800" dirty="0">
              <a:solidFill>
                <a:schemeClr val="bg1"/>
              </a:solidFill>
              <a:latin typeface="Gotham Medium" pitchFamily="50" charset="0"/>
              <a:cs typeface="Gotham Medium" pitchFamily="50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Gotham Medium" pitchFamily="50" charset="0"/>
                <a:cs typeface="Gotham Medium" pitchFamily="50" charset="0"/>
              </a:rPr>
              <a:t>Psalm 98</a:t>
            </a:r>
            <a:endParaRPr lang="en-US" sz="8000" dirty="0">
              <a:solidFill>
                <a:schemeClr val="bg1"/>
              </a:solidFill>
              <a:latin typeface="Gotham Medium" pitchFamily="50" charset="0"/>
              <a:cs typeface="Gotham Medium" pitchFamily="50" charset="0"/>
            </a:endParaRPr>
          </a:p>
        </p:txBody>
      </p:sp>
      <p:sp>
        <p:nvSpPr>
          <p:cNvPr id="6" name="AutoShape 4" descr="Image result for light background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light background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Joy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Feeling – Joy is a feeling called forth by well-being, success, or good fortune. A person automatically experiences it because of certain favorable circumstances. It cannot be commanded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1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Joy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</a:t>
            </a:r>
            <a:r>
              <a:rPr lang="en-US" dirty="0"/>
              <a:t>– There is a joy that Scripture commands. That joy is action that can be engaged in regardless of how the person feels.</a:t>
            </a:r>
          </a:p>
          <a:p>
            <a:pPr lvl="1"/>
            <a:r>
              <a:rPr lang="en-US" dirty="0" smtClean="0"/>
              <a:t>“Rejoice”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9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705600" cy="85725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Unbelief is a joy killer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3530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son of David brings order and righteousness</a:t>
            </a:r>
            <a:endParaRPr lang="en-US" sz="4000" dirty="0"/>
          </a:p>
        </p:txBody>
      </p:sp>
      <p:pic>
        <p:nvPicPr>
          <p:cNvPr id="1026" name="Picture 2" descr="Image result for joy kill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699"/>
            <a:ext cx="8943975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6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God Delivers On His 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200151"/>
            <a:ext cx="441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Christ’s birth was just the beginning.</a:t>
            </a:r>
            <a:endParaRPr lang="en-US" sz="4000" dirty="0"/>
          </a:p>
        </p:txBody>
      </p:sp>
      <p:pic>
        <p:nvPicPr>
          <p:cNvPr id="2050" name="Picture 2" descr="Image result for christmas mang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9" t="43195" r="30673"/>
          <a:stretch/>
        </p:blipFill>
        <p:spPr bwMode="auto">
          <a:xfrm>
            <a:off x="381000" y="1268632"/>
            <a:ext cx="3492500" cy="290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08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4649"/>
            <a:ext cx="8839200" cy="478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924800" cy="85725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It’s Not Supposed to Be Like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077200" cy="312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Rom</a:t>
            </a:r>
            <a:r>
              <a:rPr lang="en-US" sz="4000" dirty="0"/>
              <a:t>. </a:t>
            </a:r>
            <a:r>
              <a:rPr lang="en-US" sz="4000" dirty="0" smtClean="0"/>
              <a:t>8:19-21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736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 from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But the fruit of the Spirit is love, </a:t>
            </a:r>
            <a:r>
              <a:rPr lang="en-US" b="1" u="sng" dirty="0"/>
              <a:t>joy</a:t>
            </a:r>
            <a:r>
              <a:rPr lang="en-US" dirty="0"/>
              <a:t>, peace, patience, kindness, goodness, </a:t>
            </a:r>
            <a:r>
              <a:rPr lang="en-US" dirty="0" smtClean="0"/>
              <a:t>faithfulness, gentleness</a:t>
            </a:r>
            <a:r>
              <a:rPr lang="en-US" dirty="0"/>
              <a:t>, </a:t>
            </a:r>
            <a:r>
              <a:rPr lang="en-US" dirty="0" smtClean="0"/>
              <a:t>self-control…</a:t>
            </a:r>
          </a:p>
          <a:p>
            <a:pPr marL="0" indent="0">
              <a:buNone/>
            </a:pPr>
            <a:r>
              <a:rPr lang="en-US" dirty="0" smtClean="0"/>
              <a:t>Galatians 5:22-23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993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123071</TotalTime>
  <Words>229</Words>
  <Application>Microsoft Office PowerPoint</Application>
  <PresentationFormat>On-screen Show (16:9)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PowerPoint Presentation</vt:lpstr>
      <vt:lpstr>Pregnant</vt:lpstr>
      <vt:lpstr>PowerPoint Presentation</vt:lpstr>
      <vt:lpstr>Definition: Joy</vt:lpstr>
      <vt:lpstr>Definition: Joy (continued)</vt:lpstr>
      <vt:lpstr>Unbelief is a joy killer</vt:lpstr>
      <vt:lpstr>God Delivers On His Promises</vt:lpstr>
      <vt:lpstr>It’s Not Supposed to Be Like That</vt:lpstr>
      <vt:lpstr>Joy from the Holy Spirit</vt:lpstr>
      <vt:lpstr>Count It All Joy</vt:lpstr>
      <vt:lpstr>How will you cultivate the joy of Christmas?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Scotty Brooks</dc:creator>
  <cp:lastModifiedBy>Scotty Brooks</cp:lastModifiedBy>
  <cp:revision>716</cp:revision>
  <cp:lastPrinted>2017-10-15T05:42:14Z</cp:lastPrinted>
  <dcterms:created xsi:type="dcterms:W3CDTF">2015-12-06T05:01:10Z</dcterms:created>
  <dcterms:modified xsi:type="dcterms:W3CDTF">2017-12-17T06:43:22Z</dcterms:modified>
</cp:coreProperties>
</file>