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9" r:id="rId3"/>
    <p:sldId id="256" r:id="rId4"/>
    <p:sldId id="281" r:id="rId5"/>
    <p:sldId id="261" r:id="rId6"/>
    <p:sldId id="307" r:id="rId7"/>
    <p:sldId id="304" r:id="rId8"/>
    <p:sldId id="305" r:id="rId9"/>
    <p:sldId id="302" r:id="rId10"/>
    <p:sldId id="258" r:id="rId11"/>
  </p:sldIdLst>
  <p:sldSz cx="9144000" cy="5143500" type="screen16x9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4" autoAdjust="0"/>
    <p:restoredTop sz="94662" autoAdjust="0"/>
  </p:normalViewPr>
  <p:slideViewPr>
    <p:cSldViewPr>
      <p:cViewPr>
        <p:scale>
          <a:sx n="75" d="100"/>
          <a:sy n="75" d="100"/>
        </p:scale>
        <p:origin x="-1116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02298" cy="350520"/>
          </a:xfrm>
          <a:prstGeom prst="rect">
            <a:avLst/>
          </a:prstGeom>
        </p:spPr>
        <p:txBody>
          <a:bodyPr vert="horz" lIns="90894" tIns="45447" rIns="90894" bIns="454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2" y="0"/>
            <a:ext cx="4002298" cy="350520"/>
          </a:xfrm>
          <a:prstGeom prst="rect">
            <a:avLst/>
          </a:prstGeom>
        </p:spPr>
        <p:txBody>
          <a:bodyPr vert="horz" lIns="90894" tIns="45447" rIns="90894" bIns="45447" rtlCol="0"/>
          <a:lstStyle>
            <a:lvl1pPr algn="r">
              <a:defRPr sz="1200"/>
            </a:lvl1pPr>
          </a:lstStyle>
          <a:p>
            <a:fld id="{947A78D2-CA7C-4235-BC4B-29B1C930BE4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658664"/>
            <a:ext cx="4002298" cy="350520"/>
          </a:xfrm>
          <a:prstGeom prst="rect">
            <a:avLst/>
          </a:prstGeom>
        </p:spPr>
        <p:txBody>
          <a:bodyPr vert="horz" lIns="90894" tIns="45447" rIns="90894" bIns="454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2" y="6658664"/>
            <a:ext cx="4002298" cy="350520"/>
          </a:xfrm>
          <a:prstGeom prst="rect">
            <a:avLst/>
          </a:prstGeom>
        </p:spPr>
        <p:txBody>
          <a:bodyPr vert="horz" lIns="90894" tIns="45447" rIns="90894" bIns="45447" rtlCol="0" anchor="b"/>
          <a:lstStyle>
            <a:lvl1pPr algn="r">
              <a:defRPr sz="1200"/>
            </a:lvl1pPr>
          </a:lstStyle>
          <a:p>
            <a:fld id="{FFF54382-4751-408E-9455-1DD0ABA8C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17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4002298" cy="350760"/>
          </a:xfrm>
          <a:prstGeom prst="rect">
            <a:avLst/>
          </a:prstGeom>
        </p:spPr>
        <p:txBody>
          <a:bodyPr vert="horz" lIns="90894" tIns="45447" rIns="90894" bIns="454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2" y="4"/>
            <a:ext cx="4002298" cy="350760"/>
          </a:xfrm>
          <a:prstGeom prst="rect">
            <a:avLst/>
          </a:prstGeom>
        </p:spPr>
        <p:txBody>
          <a:bodyPr vert="horz" lIns="90894" tIns="45447" rIns="90894" bIns="45447" rtlCol="0"/>
          <a:lstStyle>
            <a:lvl1pPr algn="r">
              <a:defRPr sz="1200"/>
            </a:lvl1pPr>
          </a:lstStyle>
          <a:p>
            <a:fld id="{FE4DE5EA-BB35-43F8-ADC5-0BBEEB3C506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94" tIns="45447" rIns="90894" bIns="454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30419"/>
            <a:ext cx="7388860" cy="3154441"/>
          </a:xfrm>
          <a:prstGeom prst="rect">
            <a:avLst/>
          </a:prstGeom>
        </p:spPr>
        <p:txBody>
          <a:bodyPr vert="horz" lIns="90894" tIns="45447" rIns="90894" bIns="4544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658444"/>
            <a:ext cx="4002298" cy="350760"/>
          </a:xfrm>
          <a:prstGeom prst="rect">
            <a:avLst/>
          </a:prstGeom>
        </p:spPr>
        <p:txBody>
          <a:bodyPr vert="horz" lIns="90894" tIns="45447" rIns="90894" bIns="454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2" y="6658444"/>
            <a:ext cx="4002298" cy="350760"/>
          </a:xfrm>
          <a:prstGeom prst="rect">
            <a:avLst/>
          </a:prstGeom>
        </p:spPr>
        <p:txBody>
          <a:bodyPr vert="horz" lIns="90894" tIns="45447" rIns="90894" bIns="45447" rtlCol="0" anchor="b"/>
          <a:lstStyle>
            <a:lvl1pPr algn="r">
              <a:defRPr sz="1200"/>
            </a:lvl1pPr>
          </a:lstStyle>
          <a:p>
            <a:fld id="{3AA8E3BB-EC1E-4EEA-ABB3-A9EA17A1A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26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6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7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5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1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2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3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9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0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7C3D-93BE-49CB-A163-8C25FD6536F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0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B7C3D-93BE-49CB-A163-8C25FD6536F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988A6-B170-4100-91F0-294C7B80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2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49" y="4310496"/>
            <a:ext cx="2340551" cy="837643"/>
          </a:xfrm>
        </p:spPr>
      </p:pic>
    </p:spTree>
    <p:extLst>
      <p:ext uri="{BB962C8B-B14F-4D97-AF65-F5344CB8AC3E}">
        <p14:creationId xmlns:p14="http://schemas.microsoft.com/office/powerpoint/2010/main" val="2361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49" y="4310496"/>
            <a:ext cx="2340551" cy="837643"/>
          </a:xfrm>
        </p:spPr>
      </p:pic>
    </p:spTree>
    <p:extLst>
      <p:ext uri="{BB962C8B-B14F-4D97-AF65-F5344CB8AC3E}">
        <p14:creationId xmlns:p14="http://schemas.microsoft.com/office/powerpoint/2010/main" val="2361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0" y="57150"/>
            <a:ext cx="3352800" cy="3810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Every Thought Captive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171950"/>
            <a:ext cx="8001000" cy="9144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Week </a:t>
            </a:r>
            <a:r>
              <a:rPr lang="en-US" sz="4400" dirty="0" smtClean="0">
                <a:solidFill>
                  <a:schemeClr val="tx1"/>
                </a:solidFill>
              </a:rPr>
              <a:t>2 </a:t>
            </a:r>
            <a:r>
              <a:rPr lang="en-US" sz="4400" dirty="0" smtClean="0">
                <a:solidFill>
                  <a:schemeClr val="tx1"/>
                </a:solidFill>
              </a:rPr>
              <a:t>of </a:t>
            </a:r>
            <a:r>
              <a:rPr lang="en-US" sz="4400" b="1" dirty="0" smtClean="0">
                <a:solidFill>
                  <a:srgbClr val="FFC000"/>
                </a:solidFill>
              </a:rPr>
              <a:t>How To Be Brave</a:t>
            </a:r>
            <a:endParaRPr lang="en-US" sz="4400" b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58864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54" r="4424"/>
          <a:stretch/>
        </p:blipFill>
        <p:spPr bwMode="auto">
          <a:xfrm>
            <a:off x="0" y="-50800"/>
            <a:ext cx="3566393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09550"/>
            <a:ext cx="52578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In our thought life, nothing destroys bravery faster than </a:t>
            </a:r>
            <a:r>
              <a:rPr lang="en-US" sz="4400" u="sng" dirty="0" smtClean="0"/>
              <a:t>being</a:t>
            </a:r>
            <a:r>
              <a:rPr lang="en-US" sz="4400" dirty="0" smtClean="0"/>
              <a:t> </a:t>
            </a:r>
            <a:r>
              <a:rPr lang="en-US" sz="4400" u="sng" dirty="0" smtClean="0"/>
              <a:t>double</a:t>
            </a:r>
            <a:r>
              <a:rPr lang="en-US" sz="4400" dirty="0" smtClean="0"/>
              <a:t>-</a:t>
            </a:r>
            <a:r>
              <a:rPr lang="en-US" sz="4400" u="sng" dirty="0" smtClean="0"/>
              <a:t>minded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endParaRPr lang="en-US" sz="4400" dirty="0"/>
          </a:p>
          <a:p>
            <a:pPr marL="0" indent="0" algn="r">
              <a:buNone/>
            </a:pPr>
            <a:r>
              <a:rPr lang="en-US" sz="4400" dirty="0" smtClean="0"/>
              <a:t>(James 1:8)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0101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150"/>
            <a:ext cx="8534400" cy="44958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3600" dirty="0" smtClean="0"/>
              <a:t>2 Corinthians 10:3-5</a:t>
            </a:r>
            <a:endParaRPr lang="en-US" sz="3600" dirty="0" smtClean="0"/>
          </a:p>
          <a:p>
            <a:pPr marL="0" indent="0">
              <a:buNone/>
            </a:pPr>
            <a:r>
              <a:rPr lang="en-US" sz="4000" dirty="0"/>
              <a:t>For though we live in the world, we do not wage war as the world </a:t>
            </a:r>
            <a:r>
              <a:rPr lang="en-US" sz="4000" dirty="0" smtClean="0"/>
              <a:t>does. The </a:t>
            </a:r>
            <a:r>
              <a:rPr lang="en-US" sz="4000" dirty="0"/>
              <a:t>weapons we fight with are not the weapons of the world. On the contrary, they have divine power to demolish strongholds. </a:t>
            </a:r>
            <a:endParaRPr lang="en-US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922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150"/>
            <a:ext cx="8534400" cy="44958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3600" dirty="0" smtClean="0"/>
              <a:t>2 Corinthians 10:3-5 (continued)</a:t>
            </a:r>
            <a:endParaRPr lang="en-US" sz="3600" dirty="0" smtClean="0"/>
          </a:p>
          <a:p>
            <a:pPr marL="0" indent="0">
              <a:buNone/>
            </a:pPr>
            <a:r>
              <a:rPr lang="en-US" sz="4000" dirty="0" smtClean="0"/>
              <a:t>We </a:t>
            </a:r>
            <a:r>
              <a:rPr lang="en-US" sz="4000" dirty="0"/>
              <a:t>demolish arguments and every pretension that sets itself up against the knowledge of God, and we take captive every thought to make it obedient to Christ.</a:t>
            </a:r>
            <a:endParaRPr lang="en-US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819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09550"/>
            <a:ext cx="45720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Taking every thought captive begins with </a:t>
            </a:r>
            <a:r>
              <a:rPr lang="en-US" sz="4400" u="sng" dirty="0" smtClean="0"/>
              <a:t>intentionally</a:t>
            </a:r>
            <a:r>
              <a:rPr lang="en-US" sz="4400" dirty="0" smtClean="0"/>
              <a:t> </a:t>
            </a:r>
            <a:r>
              <a:rPr lang="en-US" sz="4400" u="sng" dirty="0" smtClean="0"/>
              <a:t>taking</a:t>
            </a:r>
            <a:r>
              <a:rPr lang="en-US" sz="4400" dirty="0" smtClean="0"/>
              <a:t> </a:t>
            </a:r>
            <a:r>
              <a:rPr lang="en-US" sz="4400" u="sng" dirty="0" smtClean="0"/>
              <a:t>sides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939"/>
            <a:ext cx="3886200" cy="401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8" r="11482"/>
          <a:stretch/>
        </p:blipFill>
        <p:spPr bwMode="auto">
          <a:xfrm>
            <a:off x="0" y="0"/>
            <a:ext cx="4445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1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t="17895" r="6350" b="12806"/>
          <a:stretch/>
        </p:blipFill>
        <p:spPr bwMode="auto">
          <a:xfrm>
            <a:off x="4648200" y="0"/>
            <a:ext cx="44958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9550"/>
            <a:ext cx="43434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Supplying yourself for battle means </a:t>
            </a:r>
            <a:r>
              <a:rPr lang="en-US" sz="4400" u="sng" dirty="0" smtClean="0"/>
              <a:t>filling</a:t>
            </a:r>
            <a:r>
              <a:rPr lang="en-US" sz="4400" dirty="0" smtClean="0"/>
              <a:t> </a:t>
            </a:r>
            <a:r>
              <a:rPr lang="en-US" sz="4400" u="sng" dirty="0" smtClean="0"/>
              <a:t>the</a:t>
            </a:r>
            <a:r>
              <a:rPr lang="en-US" sz="4400" dirty="0" smtClean="0"/>
              <a:t> </a:t>
            </a:r>
            <a:r>
              <a:rPr lang="en-US" sz="4400" u="sng" dirty="0" smtClean="0"/>
              <a:t>pipeline</a:t>
            </a:r>
            <a:r>
              <a:rPr lang="en-US" sz="4400" dirty="0" smtClean="0"/>
              <a:t> with the right things.</a:t>
            </a:r>
            <a:endParaRPr lang="en-US" sz="4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"/>
          <a:stretch/>
        </p:blipFill>
        <p:spPr bwMode="auto">
          <a:xfrm>
            <a:off x="4648200" y="1905000"/>
            <a:ext cx="44958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52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Challenge: Take Sides and Fill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153400" cy="3733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Think about what you’re thinking about</a:t>
            </a:r>
          </a:p>
          <a:p>
            <a:r>
              <a:rPr lang="en-US" dirty="0" smtClean="0"/>
              <a:t>As soon as you realize you’re in the battle, pick a side - don’t let it rage on unattended</a:t>
            </a:r>
          </a:p>
          <a:p>
            <a:r>
              <a:rPr lang="en-US" dirty="0" smtClean="0"/>
              <a:t>What is something that you’re currently putting in your pipeline that needs to come out?</a:t>
            </a:r>
          </a:p>
          <a:p>
            <a:r>
              <a:rPr lang="en-US" dirty="0" smtClean="0"/>
              <a:t>What is something that needs to go in?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05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41968</TotalTime>
  <Words>188</Words>
  <Application>Microsoft Office PowerPoint</Application>
  <PresentationFormat>On-screen Show (16:9)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</vt:lpstr>
      <vt:lpstr>PowerPoint Presentation</vt:lpstr>
      <vt:lpstr>PowerPoint Presentation</vt:lpstr>
      <vt:lpstr>Every Thought Captive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Challenge: Take Sides and Fill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Scotty Brooks</dc:creator>
  <cp:lastModifiedBy>Scotty Brooks</cp:lastModifiedBy>
  <cp:revision>172</cp:revision>
  <cp:lastPrinted>2016-04-10T14:56:01Z</cp:lastPrinted>
  <dcterms:created xsi:type="dcterms:W3CDTF">2015-12-06T05:01:10Z</dcterms:created>
  <dcterms:modified xsi:type="dcterms:W3CDTF">2016-04-10T14:58:38Z</dcterms:modified>
</cp:coreProperties>
</file>