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9" r:id="rId3"/>
    <p:sldId id="256" r:id="rId4"/>
    <p:sldId id="261" r:id="rId5"/>
    <p:sldId id="303" r:id="rId6"/>
    <p:sldId id="304" r:id="rId7"/>
    <p:sldId id="281" r:id="rId8"/>
    <p:sldId id="278" r:id="rId9"/>
    <p:sldId id="279" r:id="rId10"/>
    <p:sldId id="305" r:id="rId11"/>
    <p:sldId id="302" r:id="rId12"/>
    <p:sldId id="258" r:id="rId13"/>
  </p:sldIdLst>
  <p:sldSz cx="9144000" cy="5143500" type="screen16x9"/>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4" autoAdjust="0"/>
    <p:restoredTop sz="86121" autoAdjust="0"/>
  </p:normalViewPr>
  <p:slideViewPr>
    <p:cSldViewPr>
      <p:cViewPr>
        <p:scale>
          <a:sx n="75" d="100"/>
          <a:sy n="75" d="100"/>
        </p:scale>
        <p:origin x="-1158"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50520"/>
          </a:xfrm>
          <a:prstGeom prst="rect">
            <a:avLst/>
          </a:prstGeom>
        </p:spPr>
        <p:txBody>
          <a:bodyPr vert="horz" lIns="91429" tIns="45714" rIns="91429" bIns="45714" rtlCol="0"/>
          <a:lstStyle>
            <a:lvl1pPr algn="r">
              <a:defRPr sz="1200"/>
            </a:lvl1pPr>
          </a:lstStyle>
          <a:p>
            <a:fld id="{947A78D2-CA7C-4235-BC4B-29B1C930BE41}" type="datetimeFigureOut">
              <a:rPr lang="en-US" smtClean="0"/>
              <a:t>2/25/2016</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58664"/>
            <a:ext cx="4002299" cy="350520"/>
          </a:xfrm>
          <a:prstGeom prst="rect">
            <a:avLst/>
          </a:prstGeom>
        </p:spPr>
        <p:txBody>
          <a:bodyPr vert="horz" lIns="91429" tIns="45714" rIns="91429" bIns="45714" rtlCol="0" anchor="b"/>
          <a:lstStyle>
            <a:lvl1pPr algn="r">
              <a:defRPr sz="1200"/>
            </a:lvl1pPr>
          </a:lstStyle>
          <a:p>
            <a:fld id="{FFF54382-4751-408E-9455-1DD0ABA8C502}" type="slidenum">
              <a:rPr lang="en-US" smtClean="0"/>
              <a:t>‹#›</a:t>
            </a:fld>
            <a:endParaRPr lang="en-US"/>
          </a:p>
        </p:txBody>
      </p:sp>
    </p:spTree>
    <p:extLst>
      <p:ext uri="{BB962C8B-B14F-4D97-AF65-F5344CB8AC3E}">
        <p14:creationId xmlns:p14="http://schemas.microsoft.com/office/powerpoint/2010/main" val="388221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02299" cy="35076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5231640" y="3"/>
            <a:ext cx="4002299" cy="350760"/>
          </a:xfrm>
          <a:prstGeom prst="rect">
            <a:avLst/>
          </a:prstGeom>
        </p:spPr>
        <p:txBody>
          <a:bodyPr vert="horz" lIns="91429" tIns="45714" rIns="91429" bIns="45714" rtlCol="0"/>
          <a:lstStyle>
            <a:lvl1pPr algn="r">
              <a:defRPr sz="1200"/>
            </a:lvl1pPr>
          </a:lstStyle>
          <a:p>
            <a:fld id="{FE4DE5EA-BB35-43F8-ADC5-0BBEEB3C506A}" type="datetimeFigureOut">
              <a:rPr lang="en-US" smtClean="0"/>
              <a:t>2/25/2016</a:t>
            </a:fld>
            <a:endParaRPr lang="en-US"/>
          </a:p>
        </p:txBody>
      </p:sp>
      <p:sp>
        <p:nvSpPr>
          <p:cNvPr id="4" name="Slide Image Placeholder 3"/>
          <p:cNvSpPr>
            <a:spLocks noGrp="1" noRot="1" noChangeAspect="1"/>
          </p:cNvSpPr>
          <p:nvPr>
            <p:ph type="sldImg" idx="2"/>
          </p:nvPr>
        </p:nvSpPr>
        <p:spPr>
          <a:xfrm>
            <a:off x="2281238" y="525463"/>
            <a:ext cx="4673600" cy="262890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923608" y="3330419"/>
            <a:ext cx="7388860" cy="3154441"/>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444"/>
            <a:ext cx="4002299" cy="35076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58444"/>
            <a:ext cx="4002299" cy="350760"/>
          </a:xfrm>
          <a:prstGeom prst="rect">
            <a:avLst/>
          </a:prstGeom>
        </p:spPr>
        <p:txBody>
          <a:bodyPr vert="horz" lIns="91429" tIns="45714" rIns="91429" bIns="45714" rtlCol="0" anchor="b"/>
          <a:lstStyle>
            <a:lvl1pPr algn="r">
              <a:defRPr sz="1200"/>
            </a:lvl1pPr>
          </a:lstStyle>
          <a:p>
            <a:fld id="{3AA8E3BB-EC1E-4EEA-ABB3-A9EA17A1A2D2}" type="slidenum">
              <a:rPr lang="en-US" smtClean="0"/>
              <a:t>‹#›</a:t>
            </a:fld>
            <a:endParaRPr lang="en-US"/>
          </a:p>
        </p:txBody>
      </p:sp>
    </p:spTree>
    <p:extLst>
      <p:ext uri="{BB962C8B-B14F-4D97-AF65-F5344CB8AC3E}">
        <p14:creationId xmlns:p14="http://schemas.microsoft.com/office/powerpoint/2010/main" val="201872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 Jesus...who was raised to life is at the right hand of God and is also interceding for us.</a:t>
            </a:r>
          </a:p>
          <a:p>
            <a:r>
              <a:rPr lang="en-US" dirty="0" smtClean="0"/>
              <a:t>Romans 8:34</a:t>
            </a:r>
          </a:p>
          <a:p>
            <a:endParaRPr lang="en-US" dirty="0"/>
          </a:p>
        </p:txBody>
      </p:sp>
      <p:sp>
        <p:nvSpPr>
          <p:cNvPr id="4" name="Slide Number Placeholder 3"/>
          <p:cNvSpPr>
            <a:spLocks noGrp="1"/>
          </p:cNvSpPr>
          <p:nvPr>
            <p:ph type="sldNum" sz="quarter" idx="10"/>
          </p:nvPr>
        </p:nvSpPr>
        <p:spPr/>
        <p:txBody>
          <a:bodyPr/>
          <a:lstStyle/>
          <a:p>
            <a:fld id="{3AA8E3BB-EC1E-4EEA-ABB3-A9EA17A1A2D2}" type="slidenum">
              <a:rPr lang="en-US" smtClean="0"/>
              <a:t>8</a:t>
            </a:fld>
            <a:endParaRPr lang="en-US"/>
          </a:p>
        </p:txBody>
      </p:sp>
    </p:spTree>
    <p:extLst>
      <p:ext uri="{BB962C8B-B14F-4D97-AF65-F5344CB8AC3E}">
        <p14:creationId xmlns:p14="http://schemas.microsoft.com/office/powerpoint/2010/main" val="82937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if you forgive men when they sin against you, your heavenly Father will also forgive you.</a:t>
            </a:r>
          </a:p>
          <a:p>
            <a:r>
              <a:rPr lang="en-US" dirty="0" smtClean="0"/>
              <a:t>But if you do not forgive men their sins, your Father will not forgive your sins.</a:t>
            </a:r>
          </a:p>
          <a:p>
            <a:r>
              <a:rPr lang="en-US" dirty="0" smtClean="0"/>
              <a:t>Matthew 6:14</a:t>
            </a:r>
          </a:p>
          <a:p>
            <a:endParaRPr lang="en-US" dirty="0"/>
          </a:p>
        </p:txBody>
      </p:sp>
      <p:sp>
        <p:nvSpPr>
          <p:cNvPr id="4" name="Slide Number Placeholder 3"/>
          <p:cNvSpPr>
            <a:spLocks noGrp="1"/>
          </p:cNvSpPr>
          <p:nvPr>
            <p:ph type="sldNum" sz="quarter" idx="10"/>
          </p:nvPr>
        </p:nvSpPr>
        <p:spPr/>
        <p:txBody>
          <a:bodyPr/>
          <a:lstStyle/>
          <a:p>
            <a:fld id="{3AA8E3BB-EC1E-4EEA-ABB3-A9EA17A1A2D2}" type="slidenum">
              <a:rPr lang="en-US" smtClean="0"/>
              <a:t>9</a:t>
            </a:fld>
            <a:endParaRPr lang="en-US"/>
          </a:p>
        </p:txBody>
      </p:sp>
    </p:spTree>
    <p:extLst>
      <p:ext uri="{BB962C8B-B14F-4D97-AF65-F5344CB8AC3E}">
        <p14:creationId xmlns:p14="http://schemas.microsoft.com/office/powerpoint/2010/main" val="373849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79036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7175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5526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B7C3D-93BE-49CB-A163-8C25FD6536F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2185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B7C3D-93BE-49CB-A163-8C25FD6536F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3177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B7C3D-93BE-49CB-A163-8C25FD6536F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547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B7C3D-93BE-49CB-A163-8C25FD6536F7}"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0394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B7C3D-93BE-49CB-A163-8C25FD6536F7}"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428863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7C3D-93BE-49CB-A163-8C25FD6536F7}"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58889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1186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0075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3B7C3D-93BE-49CB-A163-8C25FD6536F7}" type="datetimeFigureOut">
              <a:rPr lang="en-US" smtClean="0"/>
              <a:t>2/25/2016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3988A6-B170-4100-91F0-294C7B804118}" type="slidenum">
              <a:rPr lang="en-US" smtClean="0"/>
              <a:t>‹#›</a:t>
            </a:fld>
            <a:endParaRPr lang="en-US"/>
          </a:p>
        </p:txBody>
      </p:sp>
    </p:spTree>
    <p:extLst>
      <p:ext uri="{BB962C8B-B14F-4D97-AF65-F5344CB8AC3E}">
        <p14:creationId xmlns:p14="http://schemas.microsoft.com/office/powerpoint/2010/main" val="305342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36106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 True Apology</a:t>
            </a:r>
            <a:endParaRPr lang="en-US" dirty="0"/>
          </a:p>
        </p:txBody>
      </p:sp>
      <p:sp>
        <p:nvSpPr>
          <p:cNvPr id="3" name="Content Placeholder 2"/>
          <p:cNvSpPr>
            <a:spLocks noGrp="1"/>
          </p:cNvSpPr>
          <p:nvPr>
            <p:ph idx="1"/>
          </p:nvPr>
        </p:nvSpPr>
        <p:spPr>
          <a:xfrm>
            <a:off x="457200" y="1047750"/>
            <a:ext cx="8229600" cy="3546873"/>
          </a:xfrm>
        </p:spPr>
        <p:txBody>
          <a:bodyPr>
            <a:noAutofit/>
          </a:bodyPr>
          <a:lstStyle/>
          <a:p>
            <a:pPr marL="514350" indent="-514350">
              <a:buFont typeface="+mj-lt"/>
              <a:buAutoNum type="arabicPeriod"/>
            </a:pPr>
            <a:r>
              <a:rPr lang="en-US" sz="5400" b="1" dirty="0" smtClean="0">
                <a:solidFill>
                  <a:schemeClr val="tx2"/>
                </a:solidFill>
              </a:rPr>
              <a:t> I am sorry</a:t>
            </a:r>
          </a:p>
          <a:p>
            <a:pPr marL="514350" indent="-514350">
              <a:buFont typeface="+mj-lt"/>
              <a:buAutoNum type="arabicPeriod"/>
            </a:pPr>
            <a:r>
              <a:rPr lang="en-US" sz="5400" b="1" dirty="0" smtClean="0">
                <a:solidFill>
                  <a:schemeClr val="tx2"/>
                </a:solidFill>
              </a:rPr>
              <a:t> I take the blame</a:t>
            </a:r>
          </a:p>
          <a:p>
            <a:pPr marL="514350" indent="-514350">
              <a:buFont typeface="+mj-lt"/>
              <a:buAutoNum type="arabicPeriod"/>
            </a:pPr>
            <a:r>
              <a:rPr lang="en-US" sz="5400" b="1" dirty="0" smtClean="0">
                <a:solidFill>
                  <a:schemeClr val="tx2"/>
                </a:solidFill>
              </a:rPr>
              <a:t> What can I do to make it right?</a:t>
            </a:r>
            <a:endParaRPr lang="en-US" sz="5400" b="1" dirty="0">
              <a:solidFill>
                <a:schemeClr val="tx2"/>
              </a:solidFill>
            </a:endParaRPr>
          </a:p>
        </p:txBody>
      </p:sp>
    </p:spTree>
    <p:extLst>
      <p:ext uri="{BB962C8B-B14F-4D97-AF65-F5344CB8AC3E}">
        <p14:creationId xmlns:p14="http://schemas.microsoft.com/office/powerpoint/2010/main" val="399449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This Week</a:t>
            </a:r>
            <a:endParaRPr lang="en-US" b="1" dirty="0"/>
          </a:p>
        </p:txBody>
      </p:sp>
      <p:sp>
        <p:nvSpPr>
          <p:cNvPr id="3" name="Content Placeholder 2"/>
          <p:cNvSpPr>
            <a:spLocks noGrp="1"/>
          </p:cNvSpPr>
          <p:nvPr>
            <p:ph idx="1"/>
          </p:nvPr>
        </p:nvSpPr>
        <p:spPr>
          <a:xfrm>
            <a:off x="457200" y="1200150"/>
            <a:ext cx="8305800" cy="3581399"/>
          </a:xfrm>
        </p:spPr>
        <p:txBody>
          <a:bodyPr>
            <a:normAutofit/>
          </a:bodyPr>
          <a:lstStyle/>
          <a:p>
            <a:r>
              <a:rPr lang="en-US" dirty="0" smtClean="0"/>
              <a:t>When challenges come, remember Jesus’ resolve to complete his mission for you.</a:t>
            </a:r>
          </a:p>
          <a:p>
            <a:r>
              <a:rPr lang="en-US" dirty="0" smtClean="0"/>
              <a:t>Be quick to forgive! Is there someone you need to forgive today?</a:t>
            </a:r>
          </a:p>
          <a:p>
            <a:r>
              <a:rPr lang="en-US" dirty="0" smtClean="0"/>
              <a:t>Is there someone you should apologize to? Lent is a great time to get right with them.</a:t>
            </a:r>
            <a:endParaRPr lang="en-US" dirty="0"/>
          </a:p>
        </p:txBody>
      </p:sp>
    </p:spTree>
    <p:extLst>
      <p:ext uri="{BB962C8B-B14F-4D97-AF65-F5344CB8AC3E}">
        <p14:creationId xmlns:p14="http://schemas.microsoft.com/office/powerpoint/2010/main" val="3960526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3610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838" t="28135" b="4257"/>
          <a:stretch/>
        </p:blipFill>
        <p:spPr>
          <a:xfrm>
            <a:off x="0" y="0"/>
            <a:ext cx="8305800" cy="5143500"/>
          </a:xfrm>
        </p:spPr>
      </p:pic>
      <p:sp>
        <p:nvSpPr>
          <p:cNvPr id="4" name="TextBox 3"/>
          <p:cNvSpPr txBox="1"/>
          <p:nvPr/>
        </p:nvSpPr>
        <p:spPr>
          <a:xfrm>
            <a:off x="2819400" y="-95250"/>
            <a:ext cx="4800600" cy="1323439"/>
          </a:xfrm>
          <a:prstGeom prst="rect">
            <a:avLst/>
          </a:prstGeom>
          <a:noFill/>
        </p:spPr>
        <p:txBody>
          <a:bodyPr wrap="square" rtlCol="0">
            <a:spAutoFit/>
          </a:bodyPr>
          <a:lstStyle/>
          <a:p>
            <a:r>
              <a:rPr lang="en-US" sz="8000" b="1" dirty="0" smtClean="0"/>
              <a:t>Famous</a:t>
            </a:r>
            <a:endParaRPr lang="en-US" sz="4800" b="1" dirty="0"/>
          </a:p>
        </p:txBody>
      </p:sp>
      <p:sp>
        <p:nvSpPr>
          <p:cNvPr id="9" name="TextBox 8"/>
          <p:cNvSpPr txBox="1"/>
          <p:nvPr/>
        </p:nvSpPr>
        <p:spPr>
          <a:xfrm>
            <a:off x="5105400" y="867311"/>
            <a:ext cx="2971800" cy="1323439"/>
          </a:xfrm>
          <a:prstGeom prst="rect">
            <a:avLst/>
          </a:prstGeom>
          <a:noFill/>
        </p:spPr>
        <p:txBody>
          <a:bodyPr wrap="square" rtlCol="0">
            <a:spAutoFit/>
          </a:bodyPr>
          <a:lstStyle/>
          <a:p>
            <a:r>
              <a:rPr lang="en-US" sz="8000" b="1" dirty="0" smtClean="0"/>
              <a:t>Last</a:t>
            </a:r>
            <a:endParaRPr lang="en-US" sz="4800" b="1" dirty="0"/>
          </a:p>
        </p:txBody>
      </p:sp>
      <p:sp>
        <p:nvSpPr>
          <p:cNvPr id="10" name="TextBox 9"/>
          <p:cNvSpPr txBox="1"/>
          <p:nvPr/>
        </p:nvSpPr>
        <p:spPr>
          <a:xfrm>
            <a:off x="6019800" y="1934111"/>
            <a:ext cx="3429000" cy="1323439"/>
          </a:xfrm>
          <a:prstGeom prst="rect">
            <a:avLst/>
          </a:prstGeom>
          <a:noFill/>
        </p:spPr>
        <p:txBody>
          <a:bodyPr wrap="square" rtlCol="0">
            <a:spAutoFit/>
          </a:bodyPr>
          <a:lstStyle/>
          <a:p>
            <a:r>
              <a:rPr lang="en-US" sz="8000" b="1" dirty="0" smtClean="0"/>
              <a:t>Words</a:t>
            </a:r>
            <a:endParaRPr lang="en-US" sz="4800" b="1" dirty="0"/>
          </a:p>
        </p:txBody>
      </p:sp>
    </p:spTree>
    <p:extLst>
      <p:ext uri="{BB962C8B-B14F-4D97-AF65-F5344CB8AC3E}">
        <p14:creationId xmlns:p14="http://schemas.microsoft.com/office/powerpoint/2010/main" val="1580330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7150"/>
            <a:ext cx="3581400" cy="3810000"/>
          </a:xfrm>
        </p:spPr>
        <p:txBody>
          <a:bodyPr>
            <a:noAutofit/>
          </a:bodyPr>
          <a:lstStyle/>
          <a:p>
            <a:r>
              <a:rPr lang="en-US" sz="6000" b="1" dirty="0" smtClean="0"/>
              <a:t>Father Forgive Them</a:t>
            </a:r>
            <a:endParaRPr lang="en-US" sz="6000" dirty="0"/>
          </a:p>
        </p:txBody>
      </p:sp>
      <p:sp>
        <p:nvSpPr>
          <p:cNvPr id="3" name="Subtitle 2"/>
          <p:cNvSpPr>
            <a:spLocks noGrp="1"/>
          </p:cNvSpPr>
          <p:nvPr>
            <p:ph type="subTitle" idx="1"/>
          </p:nvPr>
        </p:nvSpPr>
        <p:spPr>
          <a:xfrm>
            <a:off x="533400" y="4171950"/>
            <a:ext cx="8001000" cy="914400"/>
          </a:xfrm>
        </p:spPr>
        <p:txBody>
          <a:bodyPr>
            <a:noAutofit/>
          </a:bodyPr>
          <a:lstStyle/>
          <a:p>
            <a:r>
              <a:rPr lang="en-US" sz="4400" dirty="0" smtClean="0">
                <a:solidFill>
                  <a:schemeClr val="tx2"/>
                </a:solidFill>
              </a:rPr>
              <a:t>Week </a:t>
            </a:r>
            <a:r>
              <a:rPr lang="en-US" sz="4400" dirty="0" smtClean="0">
                <a:solidFill>
                  <a:schemeClr val="tx2"/>
                </a:solidFill>
              </a:rPr>
              <a:t>2 </a:t>
            </a:r>
            <a:r>
              <a:rPr lang="en-US" sz="4400" dirty="0" smtClean="0">
                <a:solidFill>
                  <a:schemeClr val="tx2"/>
                </a:solidFill>
              </a:rPr>
              <a:t>of Famous Last Words</a:t>
            </a:r>
            <a:endParaRPr lang="en-US" sz="4400" dirty="0">
              <a:solidFill>
                <a:schemeClr val="tx2"/>
              </a:solidFill>
            </a:endParaRPr>
          </a:p>
        </p:txBody>
      </p:sp>
      <p:pic>
        <p:nvPicPr>
          <p:cNvPr id="4" name="Picture 2" descr="https://tworiversblog.files.wordpress.com/2013/04/crucified.jpg"/>
          <p:cNvPicPr>
            <a:picLocks noChangeAspect="1" noChangeArrowheads="1"/>
          </p:cNvPicPr>
          <p:nvPr/>
        </p:nvPicPr>
        <p:blipFill rotWithShape="1">
          <a:blip r:embed="rId2">
            <a:extLst>
              <a:ext uri="{28A0092B-C50C-407E-A947-70E740481C1C}">
                <a14:useLocalDpi xmlns:a14="http://schemas.microsoft.com/office/drawing/2010/main" val="0"/>
              </a:ext>
            </a:extLst>
          </a:blip>
          <a:srcRect l="26308"/>
          <a:stretch/>
        </p:blipFill>
        <p:spPr bwMode="auto">
          <a:xfrm>
            <a:off x="0" y="1"/>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6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
            <a:ext cx="8229600" cy="4495800"/>
          </a:xfrm>
        </p:spPr>
        <p:txBody>
          <a:bodyPr>
            <a:noAutofit/>
          </a:bodyPr>
          <a:lstStyle/>
          <a:p>
            <a:pPr marL="0" indent="0" algn="r">
              <a:buNone/>
            </a:pPr>
            <a:r>
              <a:rPr lang="en-US" sz="3600" dirty="0" smtClean="0"/>
              <a:t>Luke 23:33-34</a:t>
            </a:r>
            <a:endParaRPr lang="en-US" sz="3600" dirty="0" smtClean="0"/>
          </a:p>
          <a:p>
            <a:pPr marL="0" indent="0">
              <a:buNone/>
            </a:pPr>
            <a:r>
              <a:rPr lang="en-US" sz="4000" dirty="0" smtClean="0"/>
              <a:t>And when they came to the place that is call The Skull, there they crucified Jesus and the criminals, one on his right and one on his left. And Jesus said, “</a:t>
            </a:r>
            <a:r>
              <a:rPr lang="en-US" sz="4000" b="1" dirty="0" smtClean="0"/>
              <a:t>Father forgive them, for they know not what they do.</a:t>
            </a:r>
            <a:r>
              <a:rPr lang="en-US" sz="4000" dirty="0" smtClean="0"/>
              <a:t>”</a:t>
            </a:r>
            <a:endParaRPr lang="en-US" sz="3600" b="1" dirty="0"/>
          </a:p>
        </p:txBody>
      </p:sp>
    </p:spTree>
    <p:extLst>
      <p:ext uri="{BB962C8B-B14F-4D97-AF65-F5344CB8AC3E}">
        <p14:creationId xmlns:p14="http://schemas.microsoft.com/office/powerpoint/2010/main" val="129226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cuerdalab.com/wp-content/uploads/2015/10/jerusalem-garden-tomb-golgotha-unique-decoration-jerusalem-garden.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41"/>
          <a:stretch/>
        </p:blipFill>
        <p:spPr bwMode="auto">
          <a:xfrm>
            <a:off x="0" y="-635000"/>
            <a:ext cx="9144000"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8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jonmcnaughton.com/content/Catzoom/BeneathGolgotha.jpg"/>
          <p:cNvPicPr>
            <a:picLocks noChangeAspect="1" noChangeArrowheads="1"/>
          </p:cNvPicPr>
          <p:nvPr/>
        </p:nvPicPr>
        <p:blipFill rotWithShape="1">
          <a:blip r:embed="rId2">
            <a:extLst>
              <a:ext uri="{28A0092B-C50C-407E-A947-70E740481C1C}">
                <a14:useLocalDpi xmlns:a14="http://schemas.microsoft.com/office/drawing/2010/main" val="0"/>
              </a:ext>
            </a:extLst>
          </a:blip>
          <a:srcRect t="8839" b="6733"/>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46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ucttapemarketing.com/wp-content/uploads/2008/11/istock_000005260192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2100"/>
            <a:ext cx="5397498"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76800" y="819150"/>
            <a:ext cx="3962400" cy="3394473"/>
          </a:xfrm>
        </p:spPr>
        <p:txBody>
          <a:bodyPr>
            <a:noAutofit/>
          </a:bodyPr>
          <a:lstStyle/>
          <a:p>
            <a:pPr marL="0" indent="0">
              <a:buNone/>
            </a:pPr>
            <a:r>
              <a:rPr lang="en-US" sz="4400" dirty="0" smtClean="0"/>
              <a:t>Ignorance does not equal </a:t>
            </a:r>
            <a:r>
              <a:rPr lang="en-US" sz="4400" u="sng" dirty="0" smtClean="0"/>
              <a:t>innocence</a:t>
            </a:r>
            <a:r>
              <a:rPr lang="en-US" sz="4400" dirty="0" smtClean="0"/>
              <a:t>.</a:t>
            </a:r>
            <a:endParaRPr lang="en-US" sz="4400" dirty="0"/>
          </a:p>
        </p:txBody>
      </p:sp>
    </p:spTree>
    <p:extLst>
      <p:ext uri="{BB962C8B-B14F-4D97-AF65-F5344CB8AC3E}">
        <p14:creationId xmlns:p14="http://schemas.microsoft.com/office/powerpoint/2010/main" val="301016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llinthis.net/wp-content/uploads/2015/04/570607-CourtJudgeJustice-1372617557-583-640x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571500"/>
            <a:ext cx="60674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895350"/>
            <a:ext cx="3429000" cy="2123658"/>
          </a:xfrm>
          <a:prstGeom prst="rect">
            <a:avLst/>
          </a:prstGeom>
          <a:noFill/>
        </p:spPr>
        <p:txBody>
          <a:bodyPr wrap="square" rtlCol="0">
            <a:spAutoFit/>
          </a:bodyPr>
          <a:lstStyle/>
          <a:p>
            <a:pPr lvl="0">
              <a:spcBef>
                <a:spcPct val="20000"/>
              </a:spcBef>
            </a:pPr>
            <a:r>
              <a:rPr lang="en-US" sz="4400" dirty="0" smtClean="0">
                <a:solidFill>
                  <a:prstClr val="black"/>
                </a:solidFill>
              </a:rPr>
              <a:t>We have an </a:t>
            </a:r>
            <a:r>
              <a:rPr lang="en-US" sz="4400" u="sng" dirty="0" smtClean="0">
                <a:solidFill>
                  <a:prstClr val="black"/>
                </a:solidFill>
              </a:rPr>
              <a:t>intercessor</a:t>
            </a:r>
            <a:r>
              <a:rPr lang="en-US" sz="4400" dirty="0" smtClean="0">
                <a:solidFill>
                  <a:prstClr val="black"/>
                </a:solidFill>
              </a:rPr>
              <a:t> in heaven!</a:t>
            </a:r>
            <a:endParaRPr lang="en-US" sz="4400" u="sng" dirty="0">
              <a:solidFill>
                <a:prstClr val="black"/>
              </a:solidFill>
            </a:endParaRPr>
          </a:p>
        </p:txBody>
      </p:sp>
    </p:spTree>
    <p:extLst>
      <p:ext uri="{BB962C8B-B14F-4D97-AF65-F5344CB8AC3E}">
        <p14:creationId xmlns:p14="http://schemas.microsoft.com/office/powerpoint/2010/main" val="385963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361950"/>
            <a:ext cx="3352800" cy="4232673"/>
          </a:xfrm>
        </p:spPr>
        <p:txBody>
          <a:bodyPr>
            <a:noAutofit/>
          </a:bodyPr>
          <a:lstStyle/>
          <a:p>
            <a:pPr marL="0" indent="0">
              <a:buNone/>
            </a:pPr>
            <a:r>
              <a:rPr lang="en-US" sz="4400" dirty="0" smtClean="0"/>
              <a:t>If we </a:t>
            </a:r>
            <a:r>
              <a:rPr lang="en-US" sz="4400" u="sng" dirty="0" smtClean="0"/>
              <a:t>forgive</a:t>
            </a:r>
            <a:r>
              <a:rPr lang="en-US" sz="4400" dirty="0" smtClean="0"/>
              <a:t> and </a:t>
            </a:r>
            <a:r>
              <a:rPr lang="en-US" sz="4400" u="sng" dirty="0" smtClean="0"/>
              <a:t>pray</a:t>
            </a:r>
            <a:r>
              <a:rPr lang="en-US" sz="4400" dirty="0" smtClean="0"/>
              <a:t> for our enemies, we </a:t>
            </a:r>
            <a:r>
              <a:rPr lang="en-US" sz="4400" dirty="0" smtClean="0"/>
              <a:t>will be blessed.</a:t>
            </a:r>
            <a:endParaRPr lang="en-US" sz="4400" dirty="0"/>
          </a:p>
        </p:txBody>
      </p:sp>
      <p:pic>
        <p:nvPicPr>
          <p:cNvPr id="6146" name="Picture 2" descr="http://www.reconciliation.org/wp-content/blogs.dir/47/files/2011/10/reconciliation-sculpture.jpg"/>
          <p:cNvPicPr>
            <a:picLocks noChangeAspect="1" noChangeArrowheads="1"/>
          </p:cNvPicPr>
          <p:nvPr/>
        </p:nvPicPr>
        <p:blipFill rotWithShape="1">
          <a:blip r:embed="rId3">
            <a:extLst>
              <a:ext uri="{28A0092B-C50C-407E-A947-70E740481C1C}">
                <a14:useLocalDpi xmlns:a14="http://schemas.microsoft.com/office/drawing/2010/main" val="0"/>
              </a:ext>
            </a:extLst>
          </a:blip>
          <a:srcRect r="13125"/>
          <a:stretch/>
        </p:blipFill>
        <p:spPr bwMode="auto">
          <a:xfrm>
            <a:off x="-1" y="0"/>
            <a:ext cx="50673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8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27153</TotalTime>
  <Words>227</Words>
  <Application>Microsoft Office PowerPoint</Application>
  <PresentationFormat>On-screen Show (16:9)</PresentationFormat>
  <Paragraphs>25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PowerPoint Presentation</vt:lpstr>
      <vt:lpstr>PowerPoint Presentation</vt:lpstr>
      <vt:lpstr>Father Forgive Them</vt:lpstr>
      <vt:lpstr>PowerPoint Presentation</vt:lpstr>
      <vt:lpstr>PowerPoint Presentation</vt:lpstr>
      <vt:lpstr>PowerPoint Presentation</vt:lpstr>
      <vt:lpstr>PowerPoint Presentation</vt:lpstr>
      <vt:lpstr>PowerPoint Presentation</vt:lpstr>
      <vt:lpstr>PowerPoint Presentation</vt:lpstr>
      <vt:lpstr>A True Apology</vt:lpstr>
      <vt:lpstr>Challenge This Week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Brooks</dc:creator>
  <cp:lastModifiedBy>Scotty Brooks</cp:lastModifiedBy>
  <cp:revision>124</cp:revision>
  <cp:lastPrinted>2016-02-28T13:50:20Z</cp:lastPrinted>
  <dcterms:created xsi:type="dcterms:W3CDTF">2015-12-06T05:01:10Z</dcterms:created>
  <dcterms:modified xsi:type="dcterms:W3CDTF">2016-02-28T17:40:04Z</dcterms:modified>
</cp:coreProperties>
</file>