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9" r:id="rId3"/>
    <p:sldId id="256" r:id="rId4"/>
    <p:sldId id="261" r:id="rId5"/>
    <p:sldId id="282" r:id="rId6"/>
    <p:sldId id="284" r:id="rId7"/>
    <p:sldId id="287" r:id="rId8"/>
    <p:sldId id="285" r:id="rId9"/>
    <p:sldId id="288" r:id="rId10"/>
    <p:sldId id="286" r:id="rId11"/>
    <p:sldId id="281" r:id="rId12"/>
    <p:sldId id="278" r:id="rId13"/>
    <p:sldId id="279" r:id="rId14"/>
    <p:sldId id="280" r:id="rId15"/>
    <p:sldId id="283" r:id="rId16"/>
    <p:sldId id="258" r:id="rId17"/>
  </p:sldIdLst>
  <p:sldSz cx="9144000" cy="5143500" type="screen16x9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5587" autoAdjust="0"/>
  </p:normalViewPr>
  <p:slideViewPr>
    <p:cSldViewPr>
      <p:cViewPr varScale="1">
        <p:scale>
          <a:sx n="83" d="100"/>
          <a:sy n="83" d="100"/>
        </p:scale>
        <p:origin x="-9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947A78D2-CA7C-4235-BC4B-29B1C930BE41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FFF54382-4751-408E-9455-1DD0ABA8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6011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6011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FE4DE5EA-BB35-43F8-ADC5-0BBEEB3C506A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5220"/>
            <a:ext cx="7680960" cy="329159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941"/>
            <a:ext cx="4160520" cy="366011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7941"/>
            <a:ext cx="4160520" cy="366011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3AA8E3BB-EC1E-4EEA-ABB3-A9EA17A1A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Doormat, pushover, never commit, jerk, overly sensitive, temper, irresponsible,</a:t>
            </a:r>
            <a:r>
              <a:rPr lang="en-US" baseline="0" dirty="0" smtClean="0"/>
              <a:t> average, partier, addict, used/damaged goods, not going to make a difference, too young, too old, ….?</a:t>
            </a:r>
          </a:p>
          <a:p>
            <a:r>
              <a:rPr lang="en-US" baseline="0" dirty="0" smtClean="0"/>
              <a:t>“Not good enough.”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E3BB-EC1E-4EEA-ABB3-A9EA17A1A2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E3BB-EC1E-4EEA-ABB3-A9EA17A1A2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6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0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7C3D-93BE-49CB-A163-8C25FD6536F7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ombined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6756"/>
          <a:stretch/>
        </p:blipFill>
        <p:spPr bwMode="auto">
          <a:xfrm>
            <a:off x="1497330" y="0"/>
            <a:ext cx="62407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3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00150"/>
            <a:ext cx="3962400" cy="3394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Labels are often based on </a:t>
            </a:r>
            <a:r>
              <a:rPr lang="en-US" sz="4400" u="sng" dirty="0"/>
              <a:t>our</a:t>
            </a:r>
            <a:r>
              <a:rPr lang="en-US" sz="4400" dirty="0"/>
              <a:t> </a:t>
            </a:r>
            <a:r>
              <a:rPr lang="en-US" sz="4400" u="sng" dirty="0"/>
              <a:t>perceptions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2" name="Picture 2" descr="https://danthebiker.files.wordpress.com/2015/10/blind-spot-2-sign.jpg?w=580&amp;h=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0"/>
            <a:ext cx="4648200" cy="41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thegospelcoalition.org/trevinwax/files/2015/08/confessing-s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00" y="1581150"/>
            <a:ext cx="53445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9551"/>
            <a:ext cx="8839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Jesus is not interested in our labels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532275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400" dirty="0">
                <a:solidFill>
                  <a:prstClr val="black"/>
                </a:solidFill>
              </a:rPr>
              <a:t>He deals with </a:t>
            </a:r>
            <a:r>
              <a:rPr lang="en-US" sz="4400" u="sng" dirty="0">
                <a:solidFill>
                  <a:prstClr val="black"/>
                </a:solidFill>
              </a:rPr>
              <a:t>sin</a:t>
            </a:r>
            <a:r>
              <a:rPr lang="en-US" sz="4400" dirty="0">
                <a:solidFill>
                  <a:prstClr val="black"/>
                </a:solidFill>
              </a:rPr>
              <a:t> and invites everyone to </a:t>
            </a:r>
            <a:r>
              <a:rPr lang="en-US" sz="4400" u="sng" dirty="0">
                <a:solidFill>
                  <a:prstClr val="black"/>
                </a:solidFill>
              </a:rPr>
              <a:t>genuine</a:t>
            </a:r>
            <a:r>
              <a:rPr lang="en-US" sz="4400" dirty="0">
                <a:solidFill>
                  <a:prstClr val="black"/>
                </a:solidFill>
              </a:rPr>
              <a:t> worship.</a:t>
            </a:r>
          </a:p>
        </p:txBody>
      </p:sp>
    </p:spTree>
    <p:extLst>
      <p:ext uri="{BB962C8B-B14F-4D97-AF65-F5344CB8AC3E}">
        <p14:creationId xmlns:p14="http://schemas.microsoft.com/office/powerpoint/2010/main" val="38596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61950"/>
            <a:ext cx="50292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Jesus seeks out </a:t>
            </a:r>
            <a:r>
              <a:rPr lang="en-US" sz="4400" u="sng" dirty="0"/>
              <a:t>messes</a:t>
            </a:r>
            <a:r>
              <a:rPr lang="en-US" sz="4400" dirty="0"/>
              <a:t> to turn them into </a:t>
            </a:r>
            <a:r>
              <a:rPr lang="en-US" sz="4400" u="sng" dirty="0"/>
              <a:t>masterpieces</a:t>
            </a:r>
            <a:r>
              <a:rPr lang="en-US" sz="4400" dirty="0"/>
              <a:t>. </a:t>
            </a:r>
          </a:p>
        </p:txBody>
      </p:sp>
      <p:pic>
        <p:nvPicPr>
          <p:cNvPr id="1026" name="Picture 2" descr="http://theskunkpot.com/wp-content/uploads/2012/06/handmade-sculptures-scrap-metal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b="4895"/>
          <a:stretch/>
        </p:blipFill>
        <p:spPr bwMode="auto">
          <a:xfrm>
            <a:off x="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Challenge</a:t>
            </a:r>
          </a:p>
          <a:p>
            <a:pPr marL="0" indent="0">
              <a:buNone/>
            </a:pPr>
            <a:r>
              <a:rPr lang="en-US" sz="4000" dirty="0" smtClean="0"/>
              <a:t>One label I will ditch is ___________</a:t>
            </a:r>
          </a:p>
          <a:p>
            <a:pPr marL="0" indent="0">
              <a:buNone/>
            </a:pPr>
            <a:r>
              <a:rPr lang="en-US" sz="4000" dirty="0" smtClean="0"/>
              <a:t>One sin I will let Jesus deal with is </a:t>
            </a:r>
            <a:br>
              <a:rPr lang="en-US" sz="4000" dirty="0" smtClean="0"/>
            </a:br>
            <a:r>
              <a:rPr lang="en-US" sz="4000" dirty="0" smtClean="0"/>
              <a:t>                                       _____________</a:t>
            </a:r>
          </a:p>
          <a:p>
            <a:pPr marL="0" indent="0">
              <a:buNone/>
            </a:pPr>
            <a:r>
              <a:rPr lang="en-US" sz="4000" dirty="0" smtClean="0"/>
              <a:t>One way I will worship genuinely is </a:t>
            </a:r>
            <a:br>
              <a:rPr lang="en-US" sz="4000" dirty="0" smtClean="0"/>
            </a:br>
            <a:r>
              <a:rPr lang="en-US" sz="4000" dirty="0" smtClean="0"/>
              <a:t>                                       _____________</a:t>
            </a:r>
          </a:p>
        </p:txBody>
      </p:sp>
    </p:spTree>
    <p:extLst>
      <p:ext uri="{BB962C8B-B14F-4D97-AF65-F5344CB8AC3E}">
        <p14:creationId xmlns:p14="http://schemas.microsoft.com/office/powerpoint/2010/main" val="9381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98" y="0"/>
            <a:ext cx="6109202" cy="5141912"/>
          </a:xfrm>
        </p:spPr>
      </p:pic>
    </p:spTree>
    <p:extLst>
      <p:ext uri="{BB962C8B-B14F-4D97-AF65-F5344CB8AC3E}">
        <p14:creationId xmlns:p14="http://schemas.microsoft.com/office/powerpoint/2010/main" val="420812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Scotty\Google Drive\Ministry\Sermon Materials\FreshStar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4607"/>
          <a:stretch/>
        </p:blipFill>
        <p:spPr bwMode="auto">
          <a:xfrm>
            <a:off x="-1" y="-19050"/>
            <a:ext cx="9144001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18135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People</a:t>
            </a:r>
          </a:p>
          <a:p>
            <a:r>
              <a:rPr lang="en-US" sz="4000" b="1" dirty="0" smtClean="0"/>
              <a:t>6 Weeks</a:t>
            </a:r>
          </a:p>
          <a:p>
            <a:r>
              <a:rPr lang="en-US" sz="4000" b="1" dirty="0" smtClean="0"/>
              <a:t>6 Fresh Starts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03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57150"/>
            <a:ext cx="4038600" cy="3810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Samaritan Woman -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Ditching the Labels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19550"/>
            <a:ext cx="8001000" cy="1066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Week 6 of Fresh Starts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Scotty\Google Drive\Ministry\Sermon Materials\fr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 smtClean="0"/>
              <a:t>John 4:1-43</a:t>
            </a:r>
          </a:p>
          <a:p>
            <a:pPr marL="0" indent="0">
              <a:buNone/>
            </a:pPr>
            <a:r>
              <a:rPr lang="en-US" sz="4400" dirty="0" smtClean="0"/>
              <a:t>Jesus and the Woman of Samaria</a:t>
            </a:r>
            <a:endParaRPr lang="en-US" sz="4400" dirty="0"/>
          </a:p>
        </p:txBody>
      </p:sp>
      <p:pic>
        <p:nvPicPr>
          <p:cNvPr id="2050" name="Picture 2" descr="http://biblewired.com/readings/3/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1950"/>
            <a:ext cx="4191000" cy="430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</a:t>
            </a:r>
            <a:br>
              <a:rPr lang="en-US" sz="4400" dirty="0" smtClean="0"/>
            </a:br>
            <a:r>
              <a:rPr lang="en-US" sz="4400" dirty="0" smtClean="0"/>
              <a:t>negative label has impacted you?</a:t>
            </a:r>
            <a:endParaRPr lang="en-US" sz="4400" dirty="0"/>
          </a:p>
        </p:txBody>
      </p:sp>
      <p:pic>
        <p:nvPicPr>
          <p:cNvPr id="3074" name="Picture 2" descr="http://3.bp.blogspot.com/-ZJ2_qNYrBP0/UCPkKdwrPsI/AAAAAAAAGOc/lyIBZ1lMC80/s1600/la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3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young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7543"/>
          <a:stretch/>
        </p:blipFill>
        <p:spPr bwMode="auto">
          <a:xfrm>
            <a:off x="1474470" y="0"/>
            <a:ext cx="62064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8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2771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old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6" y="-1559"/>
            <a:ext cx="7283434" cy="51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1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7781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20135</TotalTime>
  <Words>124</Words>
  <Application>Microsoft Office PowerPoint</Application>
  <PresentationFormat>On-screen Show (16:9)</PresentationFormat>
  <Paragraphs>20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PowerPoint Presentation</vt:lpstr>
      <vt:lpstr>PowerPoint Presentation</vt:lpstr>
      <vt:lpstr>Samaritan Woman - Ditching the Labels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Scotty Brooks</dc:creator>
  <cp:lastModifiedBy>Scotty Brooks</cp:lastModifiedBy>
  <cp:revision>94</cp:revision>
  <cp:lastPrinted>2016-02-07T04:31:49Z</cp:lastPrinted>
  <dcterms:created xsi:type="dcterms:W3CDTF">2015-12-06T05:01:10Z</dcterms:created>
  <dcterms:modified xsi:type="dcterms:W3CDTF">2016-02-07T04:59:40Z</dcterms:modified>
</cp:coreProperties>
</file>