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9" r:id="rId3"/>
    <p:sldId id="256" r:id="rId4"/>
    <p:sldId id="261" r:id="rId5"/>
    <p:sldId id="262" r:id="rId6"/>
    <p:sldId id="272" r:id="rId7"/>
    <p:sldId id="277" r:id="rId8"/>
    <p:sldId id="281" r:id="rId9"/>
    <p:sldId id="278" r:id="rId10"/>
    <p:sldId id="279" r:id="rId11"/>
    <p:sldId id="280" r:id="rId12"/>
    <p:sldId id="258" r:id="rId13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4" autoAdjust="0"/>
    <p:restoredTop sz="85587" autoAdjust="0"/>
  </p:normalViewPr>
  <p:slideViewPr>
    <p:cSldViewPr>
      <p:cViewPr varScale="1">
        <p:scale>
          <a:sx n="83" d="100"/>
          <a:sy n="83" d="100"/>
        </p:scale>
        <p:origin x="-88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A78D2-CA7C-4235-BC4B-29B1C930BE41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54382-4751-408E-9455-1DD0ABA8C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17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DE5EA-BB35-43F8-ADC5-0BBEEB3C506A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8E3BB-EC1E-4EEA-ABB3-A9EA17A1A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2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you’re too religious, you can forget some of</a:t>
            </a:r>
            <a:r>
              <a:rPr lang="en-US" baseline="0" dirty="0" smtClean="0"/>
              <a:t> the simple truths in life. Even Levi, a tax collector and traitor, knew to celebrate his fresh start in Jesus.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8E3BB-EC1E-4EEA-ABB3-A9EA17A1A2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3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8E3BB-EC1E-4EEA-ABB3-A9EA17A1A2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7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6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7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5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1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2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3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9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0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0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B7C3D-93BE-49CB-A163-8C25FD6536F7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2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49" y="4310496"/>
            <a:ext cx="2340551" cy="837643"/>
          </a:xfrm>
        </p:spPr>
      </p:pic>
    </p:spTree>
    <p:extLst>
      <p:ext uri="{BB962C8B-B14F-4D97-AF65-F5344CB8AC3E}">
        <p14:creationId xmlns:p14="http://schemas.microsoft.com/office/powerpoint/2010/main" val="2361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361950"/>
            <a:ext cx="5029200" cy="42326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Joy can be </a:t>
            </a:r>
            <a:r>
              <a:rPr lang="en-US" sz="4400" u="sng" dirty="0" smtClean="0"/>
              <a:t>restored</a:t>
            </a: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“</a:t>
            </a:r>
            <a:r>
              <a:rPr lang="en-US" sz="4400" dirty="0"/>
              <a:t>Restore to me the joy of your </a:t>
            </a:r>
            <a:r>
              <a:rPr lang="en-US" sz="4400" dirty="0" smtClean="0"/>
              <a:t>salvation” </a:t>
            </a:r>
            <a:br>
              <a:rPr lang="en-US" sz="4400" dirty="0" smtClean="0"/>
            </a:br>
            <a:r>
              <a:rPr lang="en-US" sz="4400" dirty="0" smtClean="0"/>
              <a:t>- Psalm </a:t>
            </a:r>
            <a:r>
              <a:rPr lang="en-US" sz="4400" dirty="0"/>
              <a:t>51:12</a:t>
            </a:r>
            <a:endParaRPr lang="en-US" sz="4400" dirty="0"/>
          </a:p>
        </p:txBody>
      </p:sp>
      <p:pic>
        <p:nvPicPr>
          <p:cNvPr id="2050" name="Picture 2" descr="C:\Users\Scotty\Pictures\20131008\IMG_01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5" t="1414" r="27503" b="11710"/>
          <a:stretch/>
        </p:blipFill>
        <p:spPr bwMode="auto">
          <a:xfrm>
            <a:off x="1" y="0"/>
            <a:ext cx="36038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3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1950"/>
            <a:ext cx="8229600" cy="42326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7-Day Challenge</a:t>
            </a:r>
          </a:p>
          <a:p>
            <a:pPr marL="0" indent="0">
              <a:buNone/>
            </a:pPr>
            <a:r>
              <a:rPr lang="en-US" sz="4400" dirty="0" smtClean="0"/>
              <a:t>Each morning, recall one reason for the joy of your salvation or fresh start</a:t>
            </a:r>
          </a:p>
          <a:p>
            <a:pPr marL="0" indent="0">
              <a:buNone/>
            </a:pPr>
            <a:r>
              <a:rPr lang="en-US" sz="4400" dirty="0" smtClean="0"/>
              <a:t>  </a:t>
            </a:r>
            <a:r>
              <a:rPr lang="en-US" sz="4400" u="sng" dirty="0" smtClean="0"/>
              <a:t>_X_</a:t>
            </a:r>
            <a:r>
              <a:rPr lang="en-US" sz="4400" dirty="0" smtClean="0"/>
              <a:t>  </a:t>
            </a:r>
            <a:r>
              <a:rPr lang="en-US" sz="4400" u="sng" dirty="0" smtClean="0"/>
              <a:t>_</a:t>
            </a:r>
            <a:r>
              <a:rPr lang="en-US" sz="4400" u="sng" dirty="0"/>
              <a:t>X_</a:t>
            </a:r>
            <a:r>
              <a:rPr lang="en-US" sz="4400" dirty="0" smtClean="0"/>
              <a:t>  </a:t>
            </a:r>
            <a:r>
              <a:rPr lang="en-US" sz="4400" u="sng" dirty="0" smtClean="0"/>
              <a:t>_</a:t>
            </a:r>
            <a:r>
              <a:rPr lang="en-US" sz="4400" u="sng" dirty="0"/>
              <a:t>X_</a:t>
            </a:r>
            <a:r>
              <a:rPr lang="en-US" sz="4400" dirty="0" smtClean="0"/>
              <a:t>  </a:t>
            </a:r>
            <a:r>
              <a:rPr lang="en-US" sz="4400" u="sng" dirty="0" smtClean="0"/>
              <a:t>_X_</a:t>
            </a:r>
            <a:r>
              <a:rPr lang="en-US" sz="4400" dirty="0" smtClean="0"/>
              <a:t>  </a:t>
            </a:r>
            <a:r>
              <a:rPr lang="en-US" sz="4400" u="sng" dirty="0" smtClean="0"/>
              <a:t>_X_</a:t>
            </a:r>
            <a:r>
              <a:rPr lang="en-US" sz="4400" dirty="0" smtClean="0"/>
              <a:t>  </a:t>
            </a:r>
            <a:r>
              <a:rPr lang="en-US" sz="4400" u="sng" dirty="0" smtClean="0"/>
              <a:t>_X_</a:t>
            </a:r>
            <a:r>
              <a:rPr lang="en-US" sz="4400" dirty="0" smtClean="0"/>
              <a:t>  </a:t>
            </a:r>
            <a:r>
              <a:rPr lang="en-US" sz="4400" u="sng" dirty="0" smtClean="0"/>
              <a:t>_X_</a:t>
            </a:r>
            <a:endParaRPr lang="en-US" sz="4400" u="sng" dirty="0"/>
          </a:p>
        </p:txBody>
      </p:sp>
    </p:spTree>
    <p:extLst>
      <p:ext uri="{BB962C8B-B14F-4D97-AF65-F5344CB8AC3E}">
        <p14:creationId xmlns:p14="http://schemas.microsoft.com/office/powerpoint/2010/main" val="9381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49" y="4310496"/>
            <a:ext cx="2340551" cy="837643"/>
          </a:xfrm>
        </p:spPr>
      </p:pic>
    </p:spTree>
    <p:extLst>
      <p:ext uri="{BB962C8B-B14F-4D97-AF65-F5344CB8AC3E}">
        <p14:creationId xmlns:p14="http://schemas.microsoft.com/office/powerpoint/2010/main" val="2361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Users\Scotty\Google Drive\Ministry\Sermon Materials\FreshStart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" r="4607"/>
          <a:stretch/>
        </p:blipFill>
        <p:spPr bwMode="auto">
          <a:xfrm>
            <a:off x="-1" y="-19050"/>
            <a:ext cx="9144001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3181350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6 People</a:t>
            </a:r>
          </a:p>
          <a:p>
            <a:r>
              <a:rPr lang="en-US" sz="4000" b="1" dirty="0" smtClean="0"/>
              <a:t>6 Weeks</a:t>
            </a:r>
          </a:p>
          <a:p>
            <a:r>
              <a:rPr lang="en-US" sz="4000" b="1" dirty="0" smtClean="0"/>
              <a:t>6 Fresh Starts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803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57150"/>
            <a:ext cx="4038600" cy="3810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Levi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Celebrates His </a:t>
            </a:r>
            <a:br>
              <a:rPr lang="en-US" sz="6000" dirty="0" smtClean="0"/>
            </a:br>
            <a:r>
              <a:rPr lang="en-US" sz="6000" dirty="0" smtClean="0"/>
              <a:t>Fresh Start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019550"/>
            <a:ext cx="8001000" cy="10668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Week 5 of Fresh Starts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Scotty\Google Drive\Ministry\Sermon Materials\fre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546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0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1950"/>
            <a:ext cx="8229600" cy="423267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3600" dirty="0" smtClean="0"/>
              <a:t>Luke 5:27-32</a:t>
            </a:r>
          </a:p>
          <a:p>
            <a:pPr marL="0" indent="0">
              <a:buNone/>
            </a:pPr>
            <a:r>
              <a:rPr lang="en-US" sz="3600" dirty="0" smtClean="0"/>
              <a:t>After </a:t>
            </a:r>
            <a:r>
              <a:rPr lang="en-US" sz="3600" dirty="0"/>
              <a:t>this </a:t>
            </a:r>
            <a:r>
              <a:rPr lang="en-US" sz="3600" dirty="0" smtClean="0"/>
              <a:t>Jesus </a:t>
            </a:r>
            <a:r>
              <a:rPr lang="en-US" sz="3600" dirty="0"/>
              <a:t>went out and saw a tax collector named Levi, sitting at the tax booth. And he said to him, “</a:t>
            </a:r>
            <a:r>
              <a:rPr lang="en-US" sz="3600" b="1" dirty="0"/>
              <a:t>Follow me.</a:t>
            </a:r>
            <a:r>
              <a:rPr lang="en-US" sz="3600" dirty="0"/>
              <a:t>”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And </a:t>
            </a:r>
            <a:r>
              <a:rPr lang="en-US" sz="3600" dirty="0"/>
              <a:t>leaving everything, he rose and followed him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22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1950"/>
            <a:ext cx="8229600" cy="42326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And </a:t>
            </a:r>
            <a:r>
              <a:rPr lang="en-US" sz="3600" dirty="0"/>
              <a:t>Levi made him a great feast in his house, and there was a large company of tax collectors and others reclining at table with them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4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1950"/>
            <a:ext cx="8229600" cy="42326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 smtClean="0"/>
              <a:t>And </a:t>
            </a:r>
            <a:r>
              <a:rPr lang="en-US" sz="3400" dirty="0"/>
              <a:t>the Pharisees and their scribes grumbled at his disciples, saying, “</a:t>
            </a:r>
            <a:r>
              <a:rPr lang="en-US" sz="3400" b="1" dirty="0"/>
              <a:t>Why do you eat and drink with tax collectors and sinners?</a:t>
            </a:r>
            <a:r>
              <a:rPr lang="en-US" sz="3400" dirty="0"/>
              <a:t>” </a:t>
            </a:r>
            <a:endParaRPr lang="en-US" sz="3400" dirty="0" smtClean="0"/>
          </a:p>
          <a:p>
            <a:pPr marL="0" indent="0">
              <a:buNone/>
            </a:pPr>
            <a:r>
              <a:rPr lang="en-US" sz="3400" dirty="0" smtClean="0"/>
              <a:t>And </a:t>
            </a:r>
            <a:r>
              <a:rPr lang="en-US" sz="3400" dirty="0"/>
              <a:t>Jesus answered them, “</a:t>
            </a:r>
            <a:r>
              <a:rPr lang="en-US" sz="3400" b="1" dirty="0"/>
              <a:t>Those who are well have no need of a physician, but those who are sick. </a:t>
            </a:r>
            <a:r>
              <a:rPr lang="en-US" sz="3400" b="1" dirty="0" smtClean="0"/>
              <a:t>I </a:t>
            </a:r>
            <a:r>
              <a:rPr lang="en-US" sz="3400" b="1" dirty="0"/>
              <a:t>have not come to call the righteous but sinners to repentance.</a:t>
            </a:r>
            <a:r>
              <a:rPr lang="en-US" sz="3400" dirty="0"/>
              <a:t>”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835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5750"/>
            <a:ext cx="35052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“Victory should be honored with revels.”</a:t>
            </a:r>
          </a:p>
          <a:p>
            <a:pPr marL="0" indent="0">
              <a:buNone/>
            </a:pPr>
            <a:r>
              <a:rPr lang="en-US" sz="4400" dirty="0" smtClean="0"/>
              <a:t>-Thor</a:t>
            </a:r>
            <a:endParaRPr lang="en-US" sz="4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56"/>
          <a:stretch/>
        </p:blipFill>
        <p:spPr bwMode="auto">
          <a:xfrm>
            <a:off x="3874008" y="0"/>
            <a:ext cx="526999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0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61950"/>
            <a:ext cx="4343400" cy="42326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Joy empowers us to </a:t>
            </a:r>
            <a:r>
              <a:rPr lang="en-US" sz="4400" u="sng" dirty="0" smtClean="0"/>
              <a:t>take</a:t>
            </a:r>
            <a:r>
              <a:rPr lang="en-US" sz="4400" dirty="0" smtClean="0"/>
              <a:t> </a:t>
            </a:r>
            <a:r>
              <a:rPr lang="en-US" sz="4400" u="sng" dirty="0" smtClean="0"/>
              <a:t>risks</a:t>
            </a:r>
            <a:r>
              <a:rPr lang="en-US" sz="4400" dirty="0" smtClean="0"/>
              <a:t> for </a:t>
            </a:r>
            <a:r>
              <a:rPr lang="en-US" sz="4400" u="sng" dirty="0" smtClean="0"/>
              <a:t>good</a:t>
            </a:r>
            <a:r>
              <a:rPr lang="en-US" sz="4400" dirty="0" smtClean="0"/>
              <a:t> reasons.</a:t>
            </a:r>
            <a:endParaRPr lang="en-US" sz="4400" dirty="0"/>
          </a:p>
        </p:txBody>
      </p:sp>
      <p:pic>
        <p:nvPicPr>
          <p:cNvPr id="4098" name="Picture 2" descr="https://mikelamonica.files.wordpress.com/2011/08/check-shor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" b="1760"/>
          <a:stretch/>
        </p:blipFill>
        <p:spPr bwMode="auto">
          <a:xfrm>
            <a:off x="0" y="0"/>
            <a:ext cx="395245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1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9550"/>
            <a:ext cx="8839200" cy="2590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Joy makes us immune to </a:t>
            </a:r>
            <a:r>
              <a:rPr lang="en-US" sz="4400" u="sng" dirty="0" smtClean="0"/>
              <a:t>petty</a:t>
            </a:r>
            <a:r>
              <a:rPr lang="en-US" sz="4400" dirty="0" smtClean="0"/>
              <a:t>, </a:t>
            </a:r>
            <a:r>
              <a:rPr lang="en-US" sz="4400" u="sng" dirty="0" smtClean="0"/>
              <a:t>selfish</a:t>
            </a:r>
            <a:r>
              <a:rPr lang="en-US" sz="4400" dirty="0" smtClean="0"/>
              <a:t> things that try to </a:t>
            </a:r>
            <a:r>
              <a:rPr lang="en-US" sz="4400" u="sng" dirty="0" smtClean="0"/>
              <a:t>cripple</a:t>
            </a:r>
            <a:r>
              <a:rPr lang="en-US" sz="4400" dirty="0" smtClean="0"/>
              <a:t> our fresh starts.</a:t>
            </a:r>
            <a:endParaRPr lang="en-US" sz="4400" dirty="0"/>
          </a:p>
        </p:txBody>
      </p:sp>
      <p:pic>
        <p:nvPicPr>
          <p:cNvPr id="1026" name="Picture 2" descr="C:\Users\Scotty\Pictures\learn_from_your_past_mistak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9"/>
          <a:stretch/>
        </p:blipFill>
        <p:spPr bwMode="auto">
          <a:xfrm>
            <a:off x="0" y="2542804"/>
            <a:ext cx="9144000" cy="260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63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16613</TotalTime>
  <Words>270</Words>
  <Application>Microsoft Office PowerPoint</Application>
  <PresentationFormat>On-screen Show (16:9)</PresentationFormat>
  <Paragraphs>24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</vt:lpstr>
      <vt:lpstr>PowerPoint Presentation</vt:lpstr>
      <vt:lpstr>PowerPoint Presentation</vt:lpstr>
      <vt:lpstr>Levi Celebrates His  Fresh Start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Scotty Brooks</dc:creator>
  <cp:lastModifiedBy>Scotty Brooks</cp:lastModifiedBy>
  <cp:revision>75</cp:revision>
  <cp:lastPrinted>2016-01-10T15:41:43Z</cp:lastPrinted>
  <dcterms:created xsi:type="dcterms:W3CDTF">2015-12-06T05:01:10Z</dcterms:created>
  <dcterms:modified xsi:type="dcterms:W3CDTF">2016-01-31T05:19:14Z</dcterms:modified>
</cp:coreProperties>
</file>