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7" r:id="rId2"/>
    <p:sldId id="269" r:id="rId3"/>
    <p:sldId id="256" r:id="rId4"/>
    <p:sldId id="278" r:id="rId5"/>
    <p:sldId id="279" r:id="rId6"/>
    <p:sldId id="261" r:id="rId7"/>
    <p:sldId id="262" r:id="rId8"/>
    <p:sldId id="272" r:id="rId9"/>
    <p:sldId id="276" r:id="rId10"/>
    <p:sldId id="258" r:id="rId11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4" autoAdjust="0"/>
    <p:restoredTop sz="94660"/>
  </p:normalViewPr>
  <p:slideViewPr>
    <p:cSldViewPr>
      <p:cViewPr varScale="1">
        <p:scale>
          <a:sx n="90" d="100"/>
          <a:sy n="90" d="100"/>
        </p:scale>
        <p:origin x="-73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A78D2-CA7C-4235-BC4B-29B1C930BE41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54382-4751-408E-9455-1DD0ABA8C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17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6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7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5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1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2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3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9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0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0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B7C3D-93BE-49CB-A163-8C25FD6536F7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2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449" y="4310496"/>
            <a:ext cx="2340551" cy="837643"/>
          </a:xfrm>
        </p:spPr>
      </p:pic>
    </p:spTree>
    <p:extLst>
      <p:ext uri="{BB962C8B-B14F-4D97-AF65-F5344CB8AC3E}">
        <p14:creationId xmlns:p14="http://schemas.microsoft.com/office/powerpoint/2010/main" val="2361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449" y="4310496"/>
            <a:ext cx="2340551" cy="837643"/>
          </a:xfrm>
        </p:spPr>
      </p:pic>
    </p:spTree>
    <p:extLst>
      <p:ext uri="{BB962C8B-B14F-4D97-AF65-F5344CB8AC3E}">
        <p14:creationId xmlns:p14="http://schemas.microsoft.com/office/powerpoint/2010/main" val="2361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:\Users\Scotty\Google Drive\Ministry\Sermon Materials\FreshStart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" r="4607"/>
          <a:stretch/>
        </p:blipFill>
        <p:spPr bwMode="auto">
          <a:xfrm>
            <a:off x="-1" y="-19050"/>
            <a:ext cx="9144001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3181350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6 People</a:t>
            </a:r>
          </a:p>
          <a:p>
            <a:r>
              <a:rPr lang="en-US" sz="4000" b="1" dirty="0" smtClean="0"/>
              <a:t>6 Weeks</a:t>
            </a:r>
          </a:p>
          <a:p>
            <a:r>
              <a:rPr lang="en-US" sz="4000" b="1" dirty="0" smtClean="0"/>
              <a:t>6 Fresh Starts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803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57150"/>
            <a:ext cx="4038600" cy="3810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A </a:t>
            </a:r>
            <a:r>
              <a:rPr lang="en-US" sz="6000" b="1" dirty="0" smtClean="0"/>
              <a:t>Traitor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Gets a Fresh Start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019550"/>
            <a:ext cx="8001000" cy="10668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Week </a:t>
            </a:r>
            <a:r>
              <a:rPr lang="en-US" sz="4400" dirty="0" smtClean="0">
                <a:solidFill>
                  <a:schemeClr val="tx2"/>
                </a:solidFill>
              </a:rPr>
              <a:t>3 </a:t>
            </a:r>
            <a:r>
              <a:rPr lang="en-US" sz="4400" dirty="0" smtClean="0">
                <a:solidFill>
                  <a:schemeClr val="tx2"/>
                </a:solidFill>
              </a:rPr>
              <a:t>of Fresh Starts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Scotty\Google Drive\Ministry\Sermon Materials\fre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546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0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Context: Zacchaeus’ </a:t>
            </a:r>
            <a:r>
              <a:rPr lang="en-US" u="sng" dirty="0" smtClean="0"/>
              <a:t>Life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Jew – like most of the people in Jericho</a:t>
            </a:r>
          </a:p>
          <a:p>
            <a:r>
              <a:rPr lang="en-US" sz="3600" dirty="0"/>
              <a:t>Worked for Rome (the bad guys)</a:t>
            </a:r>
            <a:endParaRPr lang="en-US" sz="3600" dirty="0" smtClean="0"/>
          </a:p>
          <a:p>
            <a:r>
              <a:rPr lang="en-US" sz="3600" dirty="0" smtClean="0"/>
              <a:t>Considered an outsider (unclean?)</a:t>
            </a:r>
          </a:p>
          <a:p>
            <a:r>
              <a:rPr lang="en-US" sz="3600" dirty="0" smtClean="0"/>
              <a:t>Tax collector &amp; rich = despised, a traitor!</a:t>
            </a:r>
          </a:p>
          <a:p>
            <a:r>
              <a:rPr lang="en-US" sz="3600" dirty="0" smtClean="0"/>
              <a:t>Avid tree climber (not really)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6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Context: Zacchaeus’ </a:t>
            </a:r>
            <a:r>
              <a:rPr lang="en-US" u="sng" dirty="0" smtClean="0"/>
              <a:t>Story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Rich Ruler</a:t>
            </a:r>
          </a:p>
          <a:p>
            <a:pPr lvl="1"/>
            <a:r>
              <a:rPr lang="en-US" dirty="0" smtClean="0"/>
              <a:t>Ended: he and Jesus were both sad. “It is easier for a camel to go through the eye of a needle…” Then who can be saved? “It is possible with God.”</a:t>
            </a:r>
          </a:p>
          <a:p>
            <a:r>
              <a:rPr lang="en-US" sz="3600" dirty="0" smtClean="0"/>
              <a:t>Blind beggar</a:t>
            </a:r>
          </a:p>
          <a:p>
            <a:pPr lvl="1"/>
            <a:r>
              <a:rPr lang="en-US" dirty="0" smtClean="0"/>
              <a:t>“Son of David, have mercy!”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5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1950"/>
            <a:ext cx="8229600" cy="42326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Jesus </a:t>
            </a:r>
            <a:r>
              <a:rPr lang="en-US" sz="3600" dirty="0"/>
              <a:t>entered Jericho and was passing through. </a:t>
            </a:r>
            <a:r>
              <a:rPr lang="en-US" sz="3600" dirty="0" smtClean="0"/>
              <a:t>A </a:t>
            </a:r>
            <a:r>
              <a:rPr lang="en-US" sz="3600" dirty="0"/>
              <a:t>man was there by the name of Zacchaeus; he was a chief tax collector and was wealthy. </a:t>
            </a:r>
            <a:r>
              <a:rPr lang="en-US" sz="3600" dirty="0" smtClean="0"/>
              <a:t>He </a:t>
            </a:r>
            <a:r>
              <a:rPr lang="en-US" sz="3600" dirty="0"/>
              <a:t>wanted to see who Jesus was, but because he was short he could not see over the crowd. </a:t>
            </a:r>
            <a:r>
              <a:rPr lang="en-US" sz="3600" dirty="0" smtClean="0"/>
              <a:t>So </a:t>
            </a:r>
            <a:r>
              <a:rPr lang="en-US" sz="3600" dirty="0"/>
              <a:t>he ran ahead and climbed a sycamore-fig tree to see him, since Jesus was coming that way. </a:t>
            </a:r>
          </a:p>
        </p:txBody>
      </p:sp>
    </p:spTree>
    <p:extLst>
      <p:ext uri="{BB962C8B-B14F-4D97-AF65-F5344CB8AC3E}">
        <p14:creationId xmlns:p14="http://schemas.microsoft.com/office/powerpoint/2010/main" val="129226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1950"/>
            <a:ext cx="8229600" cy="42326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When </a:t>
            </a:r>
            <a:r>
              <a:rPr lang="en-US" sz="3600" dirty="0"/>
              <a:t>Jesus reached the spot, he looked up and said to him, “Zacchaeus, come down immediately. I must stay at your house today.” </a:t>
            </a:r>
            <a:r>
              <a:rPr lang="en-US" sz="3600" dirty="0" smtClean="0"/>
              <a:t>So </a:t>
            </a:r>
            <a:r>
              <a:rPr lang="en-US" sz="3600" dirty="0"/>
              <a:t>he came down at once and welcomed him gladly. </a:t>
            </a:r>
          </a:p>
          <a:p>
            <a:pPr marL="0" indent="0">
              <a:buNone/>
            </a:pPr>
            <a:r>
              <a:rPr lang="en-US" sz="3600" dirty="0" smtClean="0"/>
              <a:t>All </a:t>
            </a:r>
            <a:r>
              <a:rPr lang="en-US" sz="3600" dirty="0"/>
              <a:t>the people saw this and began to mutter, “He has gone to be the guest of a sinner.” </a:t>
            </a:r>
          </a:p>
        </p:txBody>
      </p:sp>
    </p:spTree>
    <p:extLst>
      <p:ext uri="{BB962C8B-B14F-4D97-AF65-F5344CB8AC3E}">
        <p14:creationId xmlns:p14="http://schemas.microsoft.com/office/powerpoint/2010/main" val="13449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1950"/>
            <a:ext cx="8229600" cy="42326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But </a:t>
            </a:r>
            <a:r>
              <a:rPr lang="en-US" dirty="0"/>
              <a:t>Zacchaeus stood up and said to the Lord, “Look, Lord! Here and now I give half of my possessions to the poor, and if I have cheated anybody out of anything, I will pay back four times the amount.” </a:t>
            </a:r>
          </a:p>
          <a:p>
            <a:pPr marL="0" indent="0">
              <a:buNone/>
            </a:pPr>
            <a:r>
              <a:rPr lang="en-US" dirty="0" smtClean="0"/>
              <a:t>Jesus </a:t>
            </a:r>
            <a:r>
              <a:rPr lang="en-US" dirty="0"/>
              <a:t>said to him, “Today salvation has come to this house, because this man, too, is a son of Abraham. </a:t>
            </a:r>
            <a:r>
              <a:rPr lang="en-US" dirty="0" smtClean="0"/>
              <a:t>For </a:t>
            </a:r>
            <a:r>
              <a:rPr lang="en-US" dirty="0"/>
              <a:t>the Son of Man came to seek and to save the lost.”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00"/>
          <a:stretch/>
        </p:blipFill>
        <p:spPr bwMode="auto">
          <a:xfrm>
            <a:off x="1851861" y="0"/>
            <a:ext cx="515853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7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16451</TotalTime>
  <Words>332</Words>
  <Application>Microsoft Office PowerPoint</Application>
  <PresentationFormat>On-screen Show (16:9)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Blank</vt:lpstr>
      <vt:lpstr>PowerPoint Presentation</vt:lpstr>
      <vt:lpstr>PowerPoint Presentation</vt:lpstr>
      <vt:lpstr>A Traitor Gets a Fresh Start</vt:lpstr>
      <vt:lpstr>Context: Zacchaeus’ Life</vt:lpstr>
      <vt:lpstr>Context: Zacchaeus’ Story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Scotty Brooks</dc:creator>
  <cp:lastModifiedBy>Scotty Brooks</cp:lastModifiedBy>
  <cp:revision>60</cp:revision>
  <cp:lastPrinted>2016-01-10T15:41:43Z</cp:lastPrinted>
  <dcterms:created xsi:type="dcterms:W3CDTF">2015-12-06T05:01:10Z</dcterms:created>
  <dcterms:modified xsi:type="dcterms:W3CDTF">2016-01-17T16:58:38Z</dcterms:modified>
</cp:coreProperties>
</file>