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587" r:id="rId3"/>
    <p:sldId id="588" r:id="rId4"/>
    <p:sldId id="622" r:id="rId5"/>
    <p:sldId id="623" r:id="rId6"/>
    <p:sldId id="624" r:id="rId7"/>
    <p:sldId id="625" r:id="rId8"/>
    <p:sldId id="593" r:id="rId9"/>
    <p:sldId id="551" r:id="rId10"/>
  </p:sldIdLst>
  <p:sldSz cx="9144000" cy="5143500" type="screen16x9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9"/>
    <a:srgbClr val="B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484" autoAdjust="0"/>
  </p:normalViewPr>
  <p:slideViewPr>
    <p:cSldViewPr>
      <p:cViewPr>
        <p:scale>
          <a:sx n="75" d="100"/>
          <a:sy n="75" d="100"/>
        </p:scale>
        <p:origin x="-1146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5" y="0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r">
              <a:defRPr sz="1100"/>
            </a:lvl1pPr>
          </a:lstStyle>
          <a:p>
            <a:fld id="{947A78D2-CA7C-4235-BC4B-29B1C930BE41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658664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5" y="6658664"/>
            <a:ext cx="4002297" cy="350520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r">
              <a:defRPr sz="1100"/>
            </a:lvl1pPr>
          </a:lstStyle>
          <a:p>
            <a:fld id="{FFF54382-4751-408E-9455-1DD0ABA8C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7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6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5" y="6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/>
          <a:lstStyle>
            <a:lvl1pPr algn="r">
              <a:defRPr sz="1100"/>
            </a:lvl1pPr>
          </a:lstStyle>
          <a:p>
            <a:fld id="{FE4DE5EA-BB35-43F8-ADC5-0BBEEB3C506A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523875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43" tIns="44920" rIns="89843" bIns="449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30423"/>
            <a:ext cx="7388860" cy="3154442"/>
          </a:xfrm>
          <a:prstGeom prst="rect">
            <a:avLst/>
          </a:prstGeom>
        </p:spPr>
        <p:txBody>
          <a:bodyPr vert="horz" lIns="89843" tIns="44920" rIns="89843" bIns="449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8448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5" y="6658448"/>
            <a:ext cx="4002297" cy="350759"/>
          </a:xfrm>
          <a:prstGeom prst="rect">
            <a:avLst/>
          </a:prstGeom>
        </p:spPr>
        <p:txBody>
          <a:bodyPr vert="horz" lIns="89843" tIns="44920" rIns="89843" bIns="44920" rtlCol="0" anchor="b"/>
          <a:lstStyle>
            <a:lvl1pPr algn="r">
              <a:defRPr sz="1100"/>
            </a:lvl1pPr>
          </a:lstStyle>
          <a:p>
            <a:fld id="{3AA8E3BB-EC1E-4EEA-ABB3-A9EA17A1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6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2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0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9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C3D-93BE-49CB-A163-8C25FD6536F7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88A6-B170-4100-91F0-294C7B804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361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alled by go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0" t="13185" r="13766" b="16983"/>
          <a:stretch/>
        </p:blipFill>
        <p:spPr bwMode="auto">
          <a:xfrm>
            <a:off x="-1" y="-229557"/>
            <a:ext cx="9479955" cy="537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ackgroun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5" b="4335"/>
          <a:stretch/>
        </p:blipFill>
        <p:spPr bwMode="auto">
          <a:xfrm>
            <a:off x="0" y="0"/>
            <a:ext cx="9144000" cy="5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825877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Gotham Medium" pitchFamily="50" charset="0"/>
                <a:cs typeface="Gotham Medium" pitchFamily="50" charset="0"/>
              </a:rPr>
              <a:t>An Important Mission</a:t>
            </a:r>
            <a:endParaRPr lang="en-US" sz="8000" dirty="0" smtClean="0">
              <a:latin typeface="Gotham Medium" pitchFamily="50" charset="0"/>
              <a:cs typeface="Gotham Medium" pitchFamily="50" charset="0"/>
            </a:endParaRPr>
          </a:p>
          <a:p>
            <a:pPr algn="r"/>
            <a:endParaRPr lang="en-US" sz="4800" dirty="0" smtClean="0">
              <a:latin typeface="Gotham Medium" pitchFamily="50" charset="0"/>
              <a:cs typeface="Gotham Medium" pitchFamily="50" charset="0"/>
            </a:endParaRPr>
          </a:p>
          <a:p>
            <a:pPr algn="r"/>
            <a:r>
              <a:rPr lang="en-US" sz="4800" dirty="0" smtClean="0">
                <a:latin typeface="Gotham Medium" pitchFamily="50" charset="0"/>
                <a:cs typeface="Gotham Medium" pitchFamily="50" charset="0"/>
              </a:rPr>
              <a:t>Jeremiah 1</a:t>
            </a:r>
            <a:endParaRPr lang="en-US" sz="8000" dirty="0">
              <a:latin typeface="Gotham Medium" pitchFamily="50" charset="0"/>
              <a:cs typeface="Gotham Medium" pitchFamily="50" charset="0"/>
            </a:endParaRPr>
          </a:p>
        </p:txBody>
      </p:sp>
      <p:sp>
        <p:nvSpPr>
          <p:cNvPr id="6" name="AutoShape 4" descr="Image result for light background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light background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When God Calls, He Generally…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b="1" u="sng" dirty="0" smtClean="0"/>
              <a:t>Calls first</a:t>
            </a:r>
            <a:endParaRPr lang="en-US" sz="3600" b="1" u="sng" dirty="0"/>
          </a:p>
        </p:txBody>
      </p:sp>
      <p:pic>
        <p:nvPicPr>
          <p:cNvPr id="3074" name="Picture 2" descr="Image result for anath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47950"/>
            <a:ext cx="3531892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When God Calls, He Generally…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2</a:t>
            </a:r>
            <a:r>
              <a:rPr lang="en-US" sz="3600" dirty="0" smtClean="0"/>
              <a:t>. </a:t>
            </a:r>
            <a:r>
              <a:rPr lang="en-US" sz="3600" b="1" u="sng" dirty="0" smtClean="0"/>
              <a:t>Prepares and equips us</a:t>
            </a:r>
            <a:endParaRPr lang="en-US" sz="3600" b="1" u="sng" dirty="0"/>
          </a:p>
        </p:txBody>
      </p:sp>
      <p:pic>
        <p:nvPicPr>
          <p:cNvPr id="6146" name="Picture 2" descr="Image result for cheeseman truc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2546350"/>
            <a:ext cx="608647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9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When God Calls, He Generally…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 </a:t>
            </a:r>
            <a:r>
              <a:rPr lang="en-US" sz="3600" b="1" u="sng" dirty="0" smtClean="0"/>
              <a:t>Intends to use us 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 </a:t>
            </a:r>
            <a:r>
              <a:rPr lang="en-US" sz="3600" b="1" u="sng" dirty="0" smtClean="0"/>
              <a:t>for His sovereign plan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</a:t>
            </a:r>
            <a:r>
              <a:rPr lang="en-US" sz="3600" b="1" u="sng" dirty="0" smtClean="0"/>
              <a:t>for the good of others</a:t>
            </a:r>
            <a:endParaRPr lang="en-US" sz="3600" b="1" u="sng" dirty="0"/>
          </a:p>
        </p:txBody>
      </p:sp>
      <p:pic>
        <p:nvPicPr>
          <p:cNvPr id="5122" name="Picture 2" descr="Image result for han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75025"/>
            <a:ext cx="2895600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fe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3369992"/>
            <a:ext cx="4524375" cy="172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When God Calls, He Generally…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</a:t>
            </a:r>
            <a:r>
              <a:rPr lang="en-US" sz="3600" dirty="0" smtClean="0"/>
              <a:t>. </a:t>
            </a:r>
            <a:r>
              <a:rPr lang="en-US" sz="3600" b="1" u="sng" dirty="0" smtClean="0"/>
              <a:t>Expects us to answer</a:t>
            </a:r>
            <a:endParaRPr lang="en-US" sz="3600" b="1" u="sng" dirty="0"/>
          </a:p>
        </p:txBody>
      </p:sp>
      <p:pic>
        <p:nvPicPr>
          <p:cNvPr id="4098" name="Picture 2" descr="Image result for mcdonalds bo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049888"/>
            <a:ext cx="5276850" cy="324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077200" cy="857250"/>
          </a:xfrm>
        </p:spPr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1"/>
            <a:ext cx="79248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How has God called me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for his sovereign plan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	for the good of others?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5598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49" y="4310496"/>
            <a:ext cx="2340551" cy="837643"/>
          </a:xfrm>
        </p:spPr>
      </p:pic>
    </p:spTree>
    <p:extLst>
      <p:ext uri="{BB962C8B-B14F-4D97-AF65-F5344CB8AC3E}">
        <p14:creationId xmlns:p14="http://schemas.microsoft.com/office/powerpoint/2010/main" val="220916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121395</TotalTime>
  <Words>61</Words>
  <Application>Microsoft Office PowerPoint</Application>
  <PresentationFormat>On-screen Show (16:9)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PowerPoint Presentation</vt:lpstr>
      <vt:lpstr>PowerPoint Presentation</vt:lpstr>
      <vt:lpstr>PowerPoint Presentation</vt:lpstr>
      <vt:lpstr>When God Calls, He Generally…</vt:lpstr>
      <vt:lpstr>When God Calls, He Generally…</vt:lpstr>
      <vt:lpstr>When God Calls, He Generally…</vt:lpstr>
      <vt:lpstr>When God Calls, He Generally…</vt:lpstr>
      <vt:lpstr>Challenge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Scotty Brooks</dc:creator>
  <cp:lastModifiedBy>Scotty Brooks</cp:lastModifiedBy>
  <cp:revision>691</cp:revision>
  <cp:lastPrinted>2017-10-15T05:42:14Z</cp:lastPrinted>
  <dcterms:created xsi:type="dcterms:W3CDTF">2015-12-06T05:01:10Z</dcterms:created>
  <dcterms:modified xsi:type="dcterms:W3CDTF">2017-11-19T07:50:46Z</dcterms:modified>
</cp:coreProperties>
</file>