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A78D2-CA7C-4235-BC4B-29B1C930BE41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54382-4751-408E-9455-1DD0ABA8C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7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6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2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0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7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5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1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3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9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C3D-93BE-49CB-A163-8C25FD6536F7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49" y="4310496"/>
            <a:ext cx="2340551" cy="837643"/>
          </a:xfrm>
        </p:spPr>
      </p:pic>
    </p:spTree>
    <p:extLst>
      <p:ext uri="{BB962C8B-B14F-4D97-AF65-F5344CB8AC3E}">
        <p14:creationId xmlns:p14="http://schemas.microsoft.com/office/powerpoint/2010/main" val="2361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49" y="4310496"/>
            <a:ext cx="2340551" cy="837643"/>
          </a:xfrm>
        </p:spPr>
      </p:pic>
    </p:spTree>
    <p:extLst>
      <p:ext uri="{BB962C8B-B14F-4D97-AF65-F5344CB8AC3E}">
        <p14:creationId xmlns:p14="http://schemas.microsoft.com/office/powerpoint/2010/main" val="2361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361950"/>
            <a:ext cx="4114800" cy="27431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</a:t>
            </a:r>
            <a:r>
              <a:rPr lang="en-US" sz="6600" dirty="0" smtClean="0"/>
              <a:t>Receiver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48050"/>
            <a:ext cx="8001000" cy="16383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Week </a:t>
            </a:r>
            <a:r>
              <a:rPr lang="en-US" sz="4400" dirty="0" smtClean="0">
                <a:solidFill>
                  <a:schemeClr val="tx2"/>
                </a:solidFill>
              </a:rPr>
              <a:t>3 </a:t>
            </a:r>
            <a:r>
              <a:rPr lang="en-US" sz="4400" dirty="0" smtClean="0">
                <a:solidFill>
                  <a:schemeClr val="tx2"/>
                </a:solidFill>
              </a:rPr>
              <a:t>of our Advent Series:</a:t>
            </a:r>
          </a:p>
          <a:p>
            <a:r>
              <a:rPr lang="en-US" sz="4400" dirty="0" smtClean="0">
                <a:solidFill>
                  <a:schemeClr val="tx2"/>
                </a:solidFill>
              </a:rPr>
              <a:t>The Christmas Gift</a:t>
            </a:r>
            <a:endParaRPr lang="en-US" sz="4400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Scotty\Downloads\Christmas20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93"/>
          <a:stretch/>
        </p:blipFill>
        <p:spPr bwMode="auto">
          <a:xfrm>
            <a:off x="3464" y="0"/>
            <a:ext cx="419446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0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11" y="-15120"/>
            <a:ext cx="6883689" cy="515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87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6"/>
          <a:stretch/>
        </p:blipFill>
        <p:spPr bwMode="auto">
          <a:xfrm>
            <a:off x="-1" y="-10520"/>
            <a:ext cx="9144001" cy="515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26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is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sz="3600" dirty="0" smtClean="0"/>
              <a:t>Your family</a:t>
            </a:r>
          </a:p>
          <a:p>
            <a:r>
              <a:rPr lang="en-US" sz="3600" dirty="0" smtClean="0"/>
              <a:t>Neighbors</a:t>
            </a:r>
          </a:p>
          <a:p>
            <a:r>
              <a:rPr lang="en-US" sz="3600" dirty="0" smtClean="0"/>
              <a:t>The smelly kid</a:t>
            </a:r>
          </a:p>
          <a:p>
            <a:r>
              <a:rPr lang="en-US" sz="3600" dirty="0" smtClean="0"/>
              <a:t>Teachers</a:t>
            </a:r>
          </a:p>
          <a:p>
            <a:r>
              <a:rPr lang="en-US" sz="3600" dirty="0" smtClean="0"/>
              <a:t>Your best friends</a:t>
            </a:r>
          </a:p>
          <a:p>
            <a:r>
              <a:rPr lang="en-US" sz="3600" dirty="0" smtClean="0"/>
              <a:t>Your worst enemies</a:t>
            </a:r>
          </a:p>
          <a:p>
            <a:r>
              <a:rPr lang="en-US" sz="3600" dirty="0" smtClean="0"/>
              <a:t>One who used to be your friend</a:t>
            </a:r>
          </a:p>
          <a:p>
            <a:r>
              <a:rPr lang="en-US" sz="3600" dirty="0" smtClean="0"/>
              <a:t>Spouse</a:t>
            </a:r>
          </a:p>
          <a:p>
            <a:r>
              <a:rPr lang="en-US" sz="3600" dirty="0" smtClean="0"/>
              <a:t>Gas station attendant</a:t>
            </a:r>
          </a:p>
          <a:p>
            <a:r>
              <a:rPr lang="en-US" sz="3600" dirty="0" smtClean="0"/>
              <a:t>Estranged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6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it with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Christmas story</a:t>
            </a:r>
          </a:p>
          <a:p>
            <a:r>
              <a:rPr lang="en-US" dirty="0" smtClean="0"/>
              <a:t>Receive guests</a:t>
            </a:r>
          </a:p>
          <a:p>
            <a:r>
              <a:rPr lang="en-US" dirty="0" smtClean="0"/>
              <a:t>Visit someone (who’s lonely?)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3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(physically, mentally, spiritually)</a:t>
            </a:r>
          </a:p>
          <a:p>
            <a:r>
              <a:rPr lang="en-US" dirty="0" smtClean="0"/>
              <a:t>Go somewhere, celebrate</a:t>
            </a:r>
          </a:p>
          <a:p>
            <a:r>
              <a:rPr lang="en-US" dirty="0" smtClean="0"/>
              <a:t>Continue &amp; make new traditions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59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Glorify and praise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Christmas Eve service a priority</a:t>
            </a:r>
          </a:p>
          <a:p>
            <a:r>
              <a:rPr lang="en-US" dirty="0" smtClean="0"/>
              <a:t>Do a family prayer</a:t>
            </a:r>
          </a:p>
          <a:p>
            <a:r>
              <a:rPr lang="en-US" dirty="0" smtClean="0"/>
              <a:t>Read the Christmas story before presents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3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381000"/>
            <a:ext cx="3733800" cy="409575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Receive</a:t>
            </a:r>
            <a:br>
              <a:rPr lang="en-US" sz="6600" dirty="0" smtClean="0"/>
            </a:br>
            <a:r>
              <a:rPr lang="en-US" sz="6600" dirty="0" smtClean="0"/>
              <a:t>the Gift</a:t>
            </a:r>
            <a:br>
              <a:rPr lang="en-US" sz="6600" dirty="0" smtClean="0"/>
            </a:br>
            <a:r>
              <a:rPr lang="en-US" sz="6600" dirty="0" smtClean="0"/>
              <a:t>this year!</a:t>
            </a:r>
            <a:endParaRPr lang="en-US" sz="6600" dirty="0"/>
          </a:p>
        </p:txBody>
      </p:sp>
      <p:pic>
        <p:nvPicPr>
          <p:cNvPr id="1026" name="Picture 2" descr="C:\Users\Scotty\Downloads\Christmas20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93"/>
          <a:stretch/>
        </p:blipFill>
        <p:spPr bwMode="auto">
          <a:xfrm>
            <a:off x="3464" y="381000"/>
            <a:ext cx="5010053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1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2329</TotalTime>
  <Words>98</Words>
  <Application>Microsoft Office PowerPoint</Application>
  <PresentationFormat>On-screen Show (16:9)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PowerPoint Presentation</vt:lpstr>
      <vt:lpstr>The Receiver</vt:lpstr>
      <vt:lpstr>PowerPoint Presentation</vt:lpstr>
      <vt:lpstr>PowerPoint Presentation</vt:lpstr>
      <vt:lpstr>Christmas is for everyone</vt:lpstr>
      <vt:lpstr>Share it with others</vt:lpstr>
      <vt:lpstr>Show up</vt:lpstr>
      <vt:lpstr>Glorify and praise God</vt:lpstr>
      <vt:lpstr>Receive the Gift this year!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Scotty Brooks</dc:creator>
  <cp:lastModifiedBy>Scotty Brooks</cp:lastModifiedBy>
  <cp:revision>16</cp:revision>
  <cp:lastPrinted>2015-12-06T18:08:23Z</cp:lastPrinted>
  <dcterms:created xsi:type="dcterms:W3CDTF">2015-12-06T05:01:10Z</dcterms:created>
  <dcterms:modified xsi:type="dcterms:W3CDTF">2015-12-13T18:07:12Z</dcterms:modified>
</cp:coreProperties>
</file>