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7" r:id="rId2"/>
    <p:sldId id="258" r:id="rId3"/>
    <p:sldId id="259" r:id="rId4"/>
    <p:sldId id="260" r:id="rId5"/>
    <p:sldId id="261" r:id="rId6"/>
    <p:sldId id="266" r:id="rId7"/>
    <p:sldId id="267" r:id="rId8"/>
    <p:sldId id="262" r:id="rId9"/>
    <p:sldId id="263" r:id="rId10"/>
    <p:sldId id="264" r:id="rId11"/>
    <p:sldId id="265" r:id="rId12"/>
    <p:sldId id="268" r:id="rId13"/>
    <p:sldId id="269" r:id="rId14"/>
    <p:sldId id="270" r:id="rId15"/>
  </p:sldIdLst>
  <p:sldSz cx="9144000" cy="5143500" type="screen16x9"/>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5100" y="0"/>
            <a:ext cx="3040063" cy="465138"/>
          </a:xfrm>
          <a:prstGeom prst="rect">
            <a:avLst/>
          </a:prstGeom>
        </p:spPr>
        <p:txBody>
          <a:bodyPr vert="horz" lIns="91440" tIns="45720" rIns="91440" bIns="45720" rtlCol="0"/>
          <a:lstStyle>
            <a:lvl1pPr algn="r">
              <a:defRPr sz="1200"/>
            </a:lvl1pPr>
          </a:lstStyle>
          <a:p>
            <a:fld id="{BAEC77DA-B6B7-4405-A8CE-86464AFE950B}" type="datetimeFigureOut">
              <a:rPr lang="en-US" smtClean="0"/>
              <a:t>11/22/2015</a:t>
            </a:fld>
            <a:endParaRPr lang="en-US"/>
          </a:p>
        </p:txBody>
      </p:sp>
      <p:sp>
        <p:nvSpPr>
          <p:cNvPr id="4" name="Footer Placeholder 3"/>
          <p:cNvSpPr>
            <a:spLocks noGrp="1"/>
          </p:cNvSpPr>
          <p:nvPr>
            <p:ph type="ftr" sz="quarter" idx="2"/>
          </p:nvPr>
        </p:nvSpPr>
        <p:spPr>
          <a:xfrm>
            <a:off x="0" y="8836025"/>
            <a:ext cx="304006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5100" y="8836025"/>
            <a:ext cx="3040063" cy="465138"/>
          </a:xfrm>
          <a:prstGeom prst="rect">
            <a:avLst/>
          </a:prstGeom>
        </p:spPr>
        <p:txBody>
          <a:bodyPr vert="horz" lIns="91440" tIns="45720" rIns="91440" bIns="45720" rtlCol="0" anchor="b"/>
          <a:lstStyle>
            <a:lvl1pPr algn="r">
              <a:defRPr sz="1200"/>
            </a:lvl1pPr>
          </a:lstStyle>
          <a:p>
            <a:fld id="{1ECDE90B-A83F-439E-8C29-CE0EA97A55A5}" type="slidenum">
              <a:rPr lang="en-US" smtClean="0"/>
              <a:t>‹#›</a:t>
            </a:fld>
            <a:endParaRPr lang="en-US"/>
          </a:p>
        </p:txBody>
      </p:sp>
    </p:spTree>
    <p:extLst>
      <p:ext uri="{BB962C8B-B14F-4D97-AF65-F5344CB8AC3E}">
        <p14:creationId xmlns:p14="http://schemas.microsoft.com/office/powerpoint/2010/main" val="9290748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79036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7175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55260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21857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B7C3D-93BE-49CB-A163-8C25FD6536F7}"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3177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B7C3D-93BE-49CB-A163-8C25FD6536F7}" type="datetimeFigureOut">
              <a:rPr lang="en-US" smtClean="0"/>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5479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B7C3D-93BE-49CB-A163-8C25FD6536F7}" type="datetimeFigureOut">
              <a:rPr lang="en-US" smtClean="0"/>
              <a:t>11/21/2015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03942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B7C3D-93BE-49CB-A163-8C25FD6536F7}" type="datetimeFigureOut">
              <a:rPr lang="en-US" smtClean="0"/>
              <a:t>11/21/2015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428863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B7C3D-93BE-49CB-A163-8C25FD6536F7}" type="datetimeFigureOut">
              <a:rPr lang="en-US" smtClean="0"/>
              <a:t>11/21/2015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58889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1186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00750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3B7C3D-93BE-49CB-A163-8C25FD6536F7}" type="datetimeFigureOut">
              <a:rPr lang="en-US" smtClean="0"/>
              <a:t>11/21/2015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F3988A6-B170-4100-91F0-294C7B804118}" type="slidenum">
              <a:rPr lang="en-US" smtClean="0"/>
              <a:t>‹#›</a:t>
            </a:fld>
            <a:endParaRPr lang="en-US"/>
          </a:p>
        </p:txBody>
      </p:sp>
    </p:spTree>
    <p:extLst>
      <p:ext uri="{BB962C8B-B14F-4D97-AF65-F5344CB8AC3E}">
        <p14:creationId xmlns:p14="http://schemas.microsoft.com/office/powerpoint/2010/main" val="305342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Tree>
    <p:extLst>
      <p:ext uri="{BB962C8B-B14F-4D97-AF65-F5344CB8AC3E}">
        <p14:creationId xmlns:p14="http://schemas.microsoft.com/office/powerpoint/2010/main" val="2532486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cinefantastiqueonline.com/wp-content/uploads/MAN-OF-STEEL-a-father-son-talk-beteen-Jonathan-Kent-and-Clar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14"/>
          <a:stretch/>
        </p:blipFill>
        <p:spPr bwMode="auto">
          <a:xfrm>
            <a:off x="2133600" y="2696732"/>
            <a:ext cx="3733800" cy="24467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38150"/>
            <a:ext cx="8382000" cy="2285999"/>
          </a:xfrm>
        </p:spPr>
        <p:txBody>
          <a:bodyPr>
            <a:noAutofit/>
          </a:bodyPr>
          <a:lstStyle/>
          <a:p>
            <a:pPr marL="0" indent="0">
              <a:buNone/>
            </a:pPr>
            <a:r>
              <a:rPr lang="en-US" sz="4800" b="1" dirty="0" smtClean="0"/>
              <a:t>Tell </a:t>
            </a:r>
            <a:r>
              <a:rPr lang="en-US" sz="4800" dirty="0" smtClean="0"/>
              <a:t>– </a:t>
            </a:r>
            <a:br>
              <a:rPr lang="en-US" sz="4800" dirty="0" smtClean="0"/>
            </a:br>
            <a:r>
              <a:rPr lang="en-US" sz="4800" dirty="0" smtClean="0"/>
              <a:t>We tell </a:t>
            </a:r>
            <a:r>
              <a:rPr lang="en-US" sz="4800" u="sng" dirty="0" smtClean="0"/>
              <a:t>God’s</a:t>
            </a:r>
            <a:r>
              <a:rPr lang="en-US" sz="4800" dirty="0" smtClean="0"/>
              <a:t> </a:t>
            </a:r>
            <a:r>
              <a:rPr lang="en-US" sz="4800" u="sng" dirty="0" smtClean="0"/>
              <a:t>message</a:t>
            </a:r>
            <a:r>
              <a:rPr lang="en-US" sz="4800" dirty="0" smtClean="0"/>
              <a:t> as we go and serve</a:t>
            </a:r>
            <a:endParaRPr lang="en-US" sz="4800" u="sng" dirty="0"/>
          </a:p>
        </p:txBody>
      </p:sp>
      <p:pic>
        <p:nvPicPr>
          <p:cNvPr id="7170" name="Picture 2" descr="http://www.eraliving.com/public/uploads/mercer-island/Aljoya-Mercer-Island-senior-living-resident-having-coffee-with-friend-Era-Liv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37" r="10282"/>
          <a:stretch/>
        </p:blipFill>
        <p:spPr bwMode="auto">
          <a:xfrm>
            <a:off x="0" y="2696732"/>
            <a:ext cx="2946401" cy="24467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content-ord1-1.xx.fbcdn.net/hphotos-xtp1/v/t1.0-9/11215733_1623266254605526_66805434934694896_n.jpg?oh=7855fbbd98040fc65f0ebb3877269169&amp;oe=56F24E66"/>
          <p:cNvPicPr>
            <a:picLocks noChangeAspect="1" noChangeArrowheads="1"/>
          </p:cNvPicPr>
          <p:nvPr/>
        </p:nvPicPr>
        <p:blipFill rotWithShape="1">
          <a:blip r:embed="rId4">
            <a:extLst>
              <a:ext uri="{28A0092B-C50C-407E-A947-70E740481C1C}">
                <a14:useLocalDpi xmlns:a14="http://schemas.microsoft.com/office/drawing/2010/main" val="0"/>
              </a:ext>
            </a:extLst>
          </a:blip>
          <a:srcRect l="14516" t="22315" r="16129"/>
          <a:stretch/>
        </p:blipFill>
        <p:spPr bwMode="auto">
          <a:xfrm>
            <a:off x="5867400" y="2696732"/>
            <a:ext cx="3276600" cy="244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1"/>
            <a:ext cx="8382000" cy="1905000"/>
          </a:xfrm>
        </p:spPr>
        <p:txBody>
          <a:bodyPr>
            <a:normAutofit/>
          </a:bodyPr>
          <a:lstStyle/>
          <a:p>
            <a:pPr marL="0" indent="0">
              <a:buNone/>
            </a:pPr>
            <a:r>
              <a:rPr lang="en-US" sz="4800" b="1" dirty="0" smtClean="0"/>
              <a:t>God’s Way </a:t>
            </a:r>
            <a:r>
              <a:rPr lang="en-US" sz="4800" dirty="0" smtClean="0"/>
              <a:t>– </a:t>
            </a:r>
            <a:br>
              <a:rPr lang="en-US" sz="4800" dirty="0" smtClean="0"/>
            </a:br>
            <a:r>
              <a:rPr lang="en-US" sz="4800" dirty="0" smtClean="0"/>
              <a:t>We do </a:t>
            </a:r>
            <a:r>
              <a:rPr lang="en-US" sz="4800" u="sng" dirty="0" smtClean="0"/>
              <a:t>all</a:t>
            </a:r>
            <a:r>
              <a:rPr lang="en-US" sz="4800" dirty="0" smtClean="0"/>
              <a:t> </a:t>
            </a:r>
            <a:r>
              <a:rPr lang="en-US" sz="4800" u="sng" dirty="0" smtClean="0"/>
              <a:t>of</a:t>
            </a:r>
            <a:r>
              <a:rPr lang="en-US" sz="4800" dirty="0" smtClean="0"/>
              <a:t> </a:t>
            </a:r>
            <a:r>
              <a:rPr lang="en-US" sz="4800" u="sng" dirty="0" smtClean="0"/>
              <a:t>it</a:t>
            </a:r>
            <a:r>
              <a:rPr lang="en-US" sz="4800" dirty="0" smtClean="0"/>
              <a:t> God’s way</a:t>
            </a:r>
            <a:endParaRPr lang="en-US" sz="4800" u="sng" dirty="0"/>
          </a:p>
        </p:txBody>
      </p:sp>
      <p:pic>
        <p:nvPicPr>
          <p:cNvPr id="5122" name="Picture 2" descr="C:\Users\Scotty\Pictures\Bill at Darke County Fai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75" t="14423" r="91" b="33933"/>
          <a:stretch/>
        </p:blipFill>
        <p:spPr bwMode="auto">
          <a:xfrm>
            <a:off x="0" y="2110740"/>
            <a:ext cx="7354014" cy="30518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4.bp.blogspot.com/_fEU_MCLHdFY/S57k5flqzcI/AAAAAAAAG4g/PtG-RaykzgM/s400/Ruben+says+REPEN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10740"/>
            <a:ext cx="2286000" cy="303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55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from this week…</a:t>
            </a:r>
            <a:endParaRPr lang="en-US" dirty="0"/>
          </a:p>
        </p:txBody>
      </p:sp>
      <p:pic>
        <p:nvPicPr>
          <p:cNvPr id="3074" name="Picture 2" descr="http://farm3.staticflickr.com/2119/2108292615_732ee5fe3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76350"/>
            <a:ext cx="6525292" cy="386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64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2971800" cy="4156473"/>
          </a:xfrm>
        </p:spPr>
        <p:txBody>
          <a:bodyPr>
            <a:normAutofit/>
          </a:bodyPr>
          <a:lstStyle/>
          <a:p>
            <a:pPr marL="0" indent="0">
              <a:buNone/>
            </a:pPr>
            <a:r>
              <a:rPr lang="en-US" sz="4800" b="1" dirty="0" smtClean="0"/>
              <a:t>Why</a:t>
            </a:r>
            <a:r>
              <a:rPr lang="en-US" sz="4800" dirty="0" smtClean="0"/>
              <a:t> </a:t>
            </a:r>
            <a:br>
              <a:rPr lang="en-US" sz="4800" dirty="0" smtClean="0"/>
            </a:br>
            <a:r>
              <a:rPr lang="en-US" sz="4800" dirty="0" smtClean="0"/>
              <a:t>go, serve, and tell?</a:t>
            </a:r>
            <a:endParaRPr lang="en-US" sz="4800" dirty="0"/>
          </a:p>
        </p:txBody>
      </p:sp>
      <p:pic>
        <p:nvPicPr>
          <p:cNvPr id="2050" name="Picture 2" descr="Treasure Transparent PNG #035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989" y="1123951"/>
            <a:ext cx="6956911"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4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
        <p:nvSpPr>
          <p:cNvPr id="2" name="TextBox 1"/>
          <p:cNvSpPr txBox="1"/>
          <p:nvPr/>
        </p:nvSpPr>
        <p:spPr>
          <a:xfrm>
            <a:off x="304800" y="591562"/>
            <a:ext cx="8610600" cy="3046988"/>
          </a:xfrm>
          <a:prstGeom prst="rect">
            <a:avLst/>
          </a:prstGeom>
          <a:noFill/>
        </p:spPr>
        <p:txBody>
          <a:bodyPr wrap="square" rtlCol="0">
            <a:spAutoFit/>
          </a:bodyPr>
          <a:lstStyle/>
          <a:p>
            <a:r>
              <a:rPr lang="en-US" sz="4800" dirty="0"/>
              <a:t>We seek to glorify God by being a Christ-centered church that loves and serves others through the empowering of the Holy Spirit.</a:t>
            </a:r>
          </a:p>
        </p:txBody>
      </p:sp>
    </p:spTree>
    <p:extLst>
      <p:ext uri="{BB962C8B-B14F-4D97-AF65-F5344CB8AC3E}">
        <p14:creationId xmlns:p14="http://schemas.microsoft.com/office/powerpoint/2010/main" val="4244894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tx2"/>
                </a:solidFill>
              </a:rPr>
              <a:t>Quest’s Mission</a:t>
            </a:r>
            <a:endParaRPr lang="en-US" sz="6000" dirty="0">
              <a:solidFill>
                <a:schemeClr val="tx2"/>
              </a:solidFill>
            </a:endParaRPr>
          </a:p>
        </p:txBody>
      </p:sp>
      <p:sp>
        <p:nvSpPr>
          <p:cNvPr id="3" name="Content Placeholder 2"/>
          <p:cNvSpPr>
            <a:spLocks noGrp="1"/>
          </p:cNvSpPr>
          <p:nvPr>
            <p:ph idx="1"/>
          </p:nvPr>
        </p:nvSpPr>
        <p:spPr/>
        <p:txBody>
          <a:bodyPr/>
          <a:lstStyle/>
          <a:p>
            <a:pPr marL="0" indent="0">
              <a:buNone/>
            </a:pPr>
            <a:r>
              <a:rPr lang="en-US" sz="4800" dirty="0"/>
              <a:t>Meeting people where they </a:t>
            </a:r>
            <a:r>
              <a:rPr lang="en-US" sz="4800" dirty="0" smtClean="0"/>
              <a:t>are;</a:t>
            </a:r>
            <a:endParaRPr lang="en-US" sz="4800" dirty="0"/>
          </a:p>
          <a:p>
            <a:pPr marL="0" indent="0">
              <a:buNone/>
            </a:pPr>
            <a:r>
              <a:rPr lang="en-US" sz="4800" dirty="0"/>
              <a:t>traveling with them to where Jesus Christ is leading</a:t>
            </a:r>
          </a:p>
          <a:p>
            <a:endParaRPr lang="en-US" dirty="0"/>
          </a:p>
        </p:txBody>
      </p:sp>
    </p:spTree>
    <p:extLst>
      <p:ext uri="{BB962C8B-B14F-4D97-AF65-F5344CB8AC3E}">
        <p14:creationId xmlns:p14="http://schemas.microsoft.com/office/powerpoint/2010/main" val="102248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50"/>
            <a:ext cx="8229600" cy="4572000"/>
          </a:xfrm>
        </p:spPr>
        <p:txBody>
          <a:bodyPr>
            <a:noAutofit/>
          </a:bodyPr>
          <a:lstStyle/>
          <a:p>
            <a:pPr marL="0" indent="0">
              <a:buNone/>
            </a:pPr>
            <a:r>
              <a:rPr lang="en-US" sz="4000" dirty="0" smtClean="0"/>
              <a:t>Values:</a:t>
            </a:r>
          </a:p>
          <a:p>
            <a:pPr lvl="1">
              <a:buFont typeface="Arial" panose="020B0604020202020204" pitchFamily="34" charset="0"/>
              <a:buChar char="•"/>
            </a:pPr>
            <a:r>
              <a:rPr lang="en-US" sz="3600" dirty="0" smtClean="0"/>
              <a:t>Powerful Prayer</a:t>
            </a:r>
          </a:p>
          <a:p>
            <a:pPr lvl="1">
              <a:buFont typeface="Arial" panose="020B0604020202020204" pitchFamily="34" charset="0"/>
              <a:buChar char="•"/>
            </a:pPr>
            <a:r>
              <a:rPr lang="en-US" sz="3600" dirty="0" smtClean="0"/>
              <a:t>Authentic Relationships</a:t>
            </a:r>
          </a:p>
          <a:p>
            <a:pPr lvl="1">
              <a:buFont typeface="Arial" panose="020B0604020202020204" pitchFamily="34" charset="0"/>
              <a:buChar char="•"/>
            </a:pPr>
            <a:r>
              <a:rPr lang="en-US" sz="3600" dirty="0" smtClean="0"/>
              <a:t>Transforming Grace</a:t>
            </a:r>
          </a:p>
          <a:p>
            <a:pPr lvl="1">
              <a:buFont typeface="Arial" panose="020B0604020202020204" pitchFamily="34" charset="0"/>
              <a:buChar char="•"/>
            </a:pPr>
            <a:r>
              <a:rPr lang="en-US" sz="3600" dirty="0" smtClean="0"/>
              <a:t>Radical Generosity</a:t>
            </a:r>
          </a:p>
          <a:p>
            <a:pPr lvl="1">
              <a:buFont typeface="Arial" panose="020B0604020202020204" pitchFamily="34" charset="0"/>
              <a:buChar char="•"/>
            </a:pPr>
            <a:r>
              <a:rPr lang="en-US" sz="3600" dirty="0" smtClean="0"/>
              <a:t>Intentional Hospitality</a:t>
            </a:r>
          </a:p>
          <a:p>
            <a:pPr lvl="1">
              <a:buFont typeface="Arial" panose="020B0604020202020204" pitchFamily="34" charset="0"/>
              <a:buChar char="•"/>
            </a:pPr>
            <a:r>
              <a:rPr lang="en-US" sz="3600" dirty="0" smtClean="0"/>
              <a:t>Creative </a:t>
            </a:r>
            <a:r>
              <a:rPr lang="en-US" sz="3600" dirty="0" smtClean="0"/>
              <a:t>Outreach</a:t>
            </a:r>
            <a:endParaRPr lang="en-US" sz="3600" dirty="0" smtClean="0"/>
          </a:p>
        </p:txBody>
      </p:sp>
    </p:spTree>
    <p:extLst>
      <p:ext uri="{BB962C8B-B14F-4D97-AF65-F5344CB8AC3E}">
        <p14:creationId xmlns:p14="http://schemas.microsoft.com/office/powerpoint/2010/main" val="3148043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61950"/>
            <a:ext cx="8610600" cy="3048000"/>
          </a:xfrm>
        </p:spPr>
        <p:txBody>
          <a:bodyPr>
            <a:noAutofit/>
          </a:bodyPr>
          <a:lstStyle/>
          <a:p>
            <a:r>
              <a:rPr lang="en-US" sz="4800" dirty="0"/>
              <a:t>We seek to glorify God by being a Christ-centered church that loves and serves others through the empowering of the Holy Spirit.</a:t>
            </a:r>
            <a:endParaRPr lang="en-US" sz="4800" dirty="0"/>
          </a:p>
        </p:txBody>
      </p:sp>
      <p:sp>
        <p:nvSpPr>
          <p:cNvPr id="3" name="Subtitle 2"/>
          <p:cNvSpPr>
            <a:spLocks noGrp="1"/>
          </p:cNvSpPr>
          <p:nvPr>
            <p:ph type="subTitle" idx="1"/>
          </p:nvPr>
        </p:nvSpPr>
        <p:spPr>
          <a:xfrm>
            <a:off x="838200" y="3562350"/>
            <a:ext cx="7467600" cy="914400"/>
          </a:xfrm>
        </p:spPr>
        <p:txBody>
          <a:bodyPr>
            <a:normAutofit/>
          </a:bodyPr>
          <a:lstStyle/>
          <a:p>
            <a:r>
              <a:rPr lang="en-US" sz="4800" dirty="0" smtClean="0">
                <a:solidFill>
                  <a:schemeClr val="tx2"/>
                </a:solidFill>
              </a:rPr>
              <a:t>Quest </a:t>
            </a:r>
            <a:r>
              <a:rPr lang="en-US" sz="4800" dirty="0" smtClean="0">
                <a:solidFill>
                  <a:schemeClr val="tx2"/>
                </a:solidFill>
              </a:rPr>
              <a:t>Vision Statement</a:t>
            </a:r>
            <a:endParaRPr lang="en-US" sz="4800" dirty="0">
              <a:solidFill>
                <a:schemeClr val="tx2"/>
              </a:solidFill>
            </a:endParaRPr>
          </a:p>
        </p:txBody>
      </p:sp>
    </p:spTree>
    <p:extLst>
      <p:ext uri="{BB962C8B-B14F-4D97-AF65-F5344CB8AC3E}">
        <p14:creationId xmlns:p14="http://schemas.microsoft.com/office/powerpoint/2010/main" val="353799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1950"/>
            <a:ext cx="3276600" cy="4419600"/>
          </a:xfrm>
        </p:spPr>
        <p:txBody>
          <a:bodyPr>
            <a:normAutofit/>
          </a:bodyPr>
          <a:lstStyle/>
          <a:p>
            <a:pPr marL="0" indent="0">
              <a:buNone/>
            </a:pPr>
            <a:r>
              <a:rPr lang="en-US" sz="4800" b="1" dirty="0" smtClean="0"/>
              <a:t>Matthew 10</a:t>
            </a:r>
          </a:p>
          <a:p>
            <a:pPr marL="0" indent="0">
              <a:buNone/>
            </a:pPr>
            <a:endParaRPr lang="en-US" sz="4800" dirty="0"/>
          </a:p>
          <a:p>
            <a:pPr marL="0" indent="0">
              <a:buNone/>
            </a:pPr>
            <a:r>
              <a:rPr lang="en-US" sz="4800" dirty="0" smtClean="0"/>
              <a:t>Jesus sends out the 12 apostles</a:t>
            </a:r>
            <a:endParaRPr lang="en-US" sz="4800" dirty="0"/>
          </a:p>
        </p:txBody>
      </p:sp>
      <p:pic>
        <p:nvPicPr>
          <p:cNvPr id="1026" name="Picture 2" descr="https://wethekeepers.files.wordpress.com/2013/04/sent.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34" r="8025"/>
          <a:stretch/>
        </p:blipFill>
        <p:spPr bwMode="auto">
          <a:xfrm>
            <a:off x="3635669" y="-19050"/>
            <a:ext cx="5508331" cy="516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16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232673"/>
          </a:xfrm>
        </p:spPr>
        <p:txBody>
          <a:bodyPr>
            <a:normAutofit/>
          </a:bodyPr>
          <a:lstStyle/>
          <a:p>
            <a:pPr marL="0" indent="0">
              <a:buNone/>
            </a:pPr>
            <a:r>
              <a:rPr lang="en-US" sz="4000" dirty="0"/>
              <a:t>And he called to him his twelve disciples and gave them authority over unclean spirits, to cast them out, and to heal every disease and every </a:t>
            </a:r>
            <a:r>
              <a:rPr lang="en-US" sz="4000" dirty="0" smtClean="0"/>
              <a:t>affliction…</a:t>
            </a:r>
          </a:p>
        </p:txBody>
      </p:sp>
    </p:spTree>
    <p:extLst>
      <p:ext uri="{BB962C8B-B14F-4D97-AF65-F5344CB8AC3E}">
        <p14:creationId xmlns:p14="http://schemas.microsoft.com/office/powerpoint/2010/main" val="62189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950"/>
            <a:ext cx="8610600" cy="4343400"/>
          </a:xfrm>
        </p:spPr>
        <p:txBody>
          <a:bodyPr>
            <a:noAutofit/>
          </a:bodyPr>
          <a:lstStyle/>
          <a:p>
            <a:pPr marL="0" indent="0">
              <a:buNone/>
            </a:pPr>
            <a:r>
              <a:rPr lang="en-US" sz="3600" dirty="0" smtClean="0"/>
              <a:t>These </a:t>
            </a:r>
            <a:r>
              <a:rPr lang="en-US" sz="3600" dirty="0"/>
              <a:t>twelve Jesus sent out, instructing them, “Go nowhere among the Gentiles and enter no town of the Samaritans, but go rather to the lost sheep of the house of Israel. And proclaim as you go, saying, ‘The kingdom of heaven is at hand.’ Heal the sick, raise the dead, cleanse lepers, cast out </a:t>
            </a:r>
            <a:r>
              <a:rPr lang="en-US" sz="3600" dirty="0" smtClean="0"/>
              <a:t>demons.</a:t>
            </a:r>
            <a:endParaRPr lang="en-US" sz="3600" dirty="0"/>
          </a:p>
          <a:p>
            <a:pPr marL="0" indent="0">
              <a:buNone/>
            </a:pPr>
            <a:endParaRPr lang="en-US" sz="2400" dirty="0"/>
          </a:p>
        </p:txBody>
      </p:sp>
    </p:spTree>
    <p:extLst>
      <p:ext uri="{BB962C8B-B14F-4D97-AF65-F5344CB8AC3E}">
        <p14:creationId xmlns:p14="http://schemas.microsoft.com/office/powerpoint/2010/main" val="313991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upload.wikimedia.org/wikipedia/commons/9/9e/Russells-point-ohio-indian-lake-ar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724150"/>
            <a:ext cx="3804711" cy="24669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38150"/>
            <a:ext cx="8229600" cy="2362199"/>
          </a:xfrm>
        </p:spPr>
        <p:txBody>
          <a:bodyPr>
            <a:noAutofit/>
          </a:bodyPr>
          <a:lstStyle/>
          <a:p>
            <a:pPr marL="0" indent="0">
              <a:buNone/>
            </a:pPr>
            <a:r>
              <a:rPr lang="en-US" sz="4800" b="1" dirty="0" smtClean="0"/>
              <a:t>Go</a:t>
            </a:r>
            <a:r>
              <a:rPr lang="en-US" sz="4800" dirty="0" smtClean="0"/>
              <a:t> – </a:t>
            </a:r>
            <a:br>
              <a:rPr lang="en-US" sz="4800" dirty="0" smtClean="0"/>
            </a:br>
            <a:r>
              <a:rPr lang="en-US" sz="4800" dirty="0" smtClean="0"/>
              <a:t>We are sent </a:t>
            </a:r>
            <a:r>
              <a:rPr lang="en-US" sz="4800" u="sng" dirty="0" smtClean="0"/>
              <a:t>by</a:t>
            </a:r>
            <a:r>
              <a:rPr lang="en-US" sz="4800" dirty="0" smtClean="0"/>
              <a:t> </a:t>
            </a:r>
            <a:r>
              <a:rPr lang="en-US" sz="4800" u="sng" dirty="0" smtClean="0"/>
              <a:t>Jesus </a:t>
            </a:r>
            <a:r>
              <a:rPr lang="en-US" sz="4800" dirty="0" smtClean="0"/>
              <a:t>to reach </a:t>
            </a:r>
            <a:r>
              <a:rPr lang="en-US" sz="4800" u="sng" dirty="0" smtClean="0"/>
              <a:t>others</a:t>
            </a:r>
            <a:endParaRPr lang="en-US" sz="4800" u="sng" dirty="0"/>
          </a:p>
        </p:txBody>
      </p:sp>
      <p:pic>
        <p:nvPicPr>
          <p:cNvPr id="4098" name="Picture 2" descr="http://static1.squarespace.com/static/524417d8e4b03b33d728eead/t/55f0269ae4b0e4faa5a3f12f/1441801887153/strong_family.png?format=2500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35634"/>
            <a:ext cx="3276600" cy="21269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yt3.ggpht.com/-LnkJQRnXIGk/AAAAAAAAAAI/AAAAAAAAAAA/rLizZHGcUmo/s900-c-k-no/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7911" y="2556936"/>
            <a:ext cx="2586563" cy="258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1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382000" cy="2362199"/>
          </a:xfrm>
        </p:spPr>
        <p:txBody>
          <a:bodyPr>
            <a:noAutofit/>
          </a:bodyPr>
          <a:lstStyle/>
          <a:p>
            <a:pPr marL="0" indent="0">
              <a:buNone/>
            </a:pPr>
            <a:r>
              <a:rPr lang="en-US" sz="4800" b="1" dirty="0" smtClean="0"/>
              <a:t>Serve </a:t>
            </a:r>
            <a:r>
              <a:rPr lang="en-US" sz="4800" dirty="0" smtClean="0"/>
              <a:t>– We are gifted to </a:t>
            </a:r>
            <a:r>
              <a:rPr lang="en-US" sz="4800" u="sng" dirty="0" smtClean="0"/>
              <a:t>reach</a:t>
            </a:r>
            <a:r>
              <a:rPr lang="en-US" sz="4800" dirty="0" smtClean="0"/>
              <a:t> and </a:t>
            </a:r>
            <a:r>
              <a:rPr lang="en-US" sz="4800" u="sng" dirty="0" smtClean="0"/>
              <a:t>bless</a:t>
            </a:r>
            <a:r>
              <a:rPr lang="en-US" sz="4800" dirty="0" smtClean="0"/>
              <a:t> </a:t>
            </a:r>
            <a:r>
              <a:rPr lang="en-US" sz="4800" u="sng" dirty="0" smtClean="0"/>
              <a:t>others</a:t>
            </a:r>
            <a:endParaRPr lang="en-US" sz="4800" u="sng" dirty="0"/>
          </a:p>
        </p:txBody>
      </p:sp>
      <p:pic>
        <p:nvPicPr>
          <p:cNvPr id="6146" name="Picture 2" descr="http://www.destinywordoftheday.com/wp-content/uploads/2013/04/Peters-shad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6732"/>
            <a:ext cx="4038600" cy="29167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chef.bbci.co.uk/arts/yourpaintings/images/paintings/raa/large/wmr_raa_pl002247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63078"/>
            <a:ext cx="4117974" cy="328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807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928</TotalTime>
  <Words>210</Words>
  <Application>Microsoft Office PowerPoint</Application>
  <PresentationFormat>On-screen Show (16:9)</PresentationFormat>
  <Paragraphs>24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vt:lpstr>
      <vt:lpstr>PowerPoint Presentation</vt:lpstr>
      <vt:lpstr>Quest’s Mission</vt:lpstr>
      <vt:lpstr>PowerPoint Presentation</vt:lpstr>
      <vt:lpstr>We seek to glorify God by being a Christ-centered church that loves and serves others through the empowering of the Holy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example from this week…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Brooks</dc:creator>
  <cp:lastModifiedBy>Scotty Brooks</cp:lastModifiedBy>
  <cp:revision>11</cp:revision>
  <cp:lastPrinted>2015-11-22T19:22:16Z</cp:lastPrinted>
  <dcterms:created xsi:type="dcterms:W3CDTF">2015-11-22T03:57:23Z</dcterms:created>
  <dcterms:modified xsi:type="dcterms:W3CDTF">2015-11-22T19:25:55Z</dcterms:modified>
</cp:coreProperties>
</file>